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60" r:id="rId3"/>
    <p:sldId id="268" r:id="rId4"/>
    <p:sldId id="295" r:id="rId5"/>
    <p:sldId id="259" r:id="rId6"/>
    <p:sldId id="257" r:id="rId7"/>
    <p:sldId id="298" r:id="rId8"/>
    <p:sldId id="301" r:id="rId9"/>
    <p:sldId id="261" r:id="rId10"/>
    <p:sldId id="284" r:id="rId11"/>
    <p:sldId id="267" r:id="rId12"/>
    <p:sldId id="265" r:id="rId13"/>
    <p:sldId id="258" r:id="rId14"/>
    <p:sldId id="300" r:id="rId15"/>
    <p:sldId id="299" r:id="rId16"/>
    <p:sldId id="292" r:id="rId17"/>
  </p:sldIdLst>
  <p:sldSz cx="9144000" cy="5143500" type="screen16x9"/>
  <p:notesSz cx="6858000" cy="9144000"/>
  <p:embeddedFontLst>
    <p:embeddedFont>
      <p:font typeface="Didact Gothic" panose="020B0604020202020204" charset="0"/>
      <p:regular r:id="rId19"/>
    </p:embeddedFont>
    <p:embeddedFont>
      <p:font typeface="Londrina Solid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7D1"/>
    <a:srgbClr val="96CADD"/>
    <a:srgbClr val="C7E1EE"/>
    <a:srgbClr val="9FCFE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C56EDA-A1EF-4D05-B166-3FB75DB7784E}">
  <a:tblStyle styleId="{A8C56EDA-A1EF-4D05-B166-3FB75DB778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08BB-DE29-4A5B-9C1B-C051324FE6E5}" type="doc">
      <dgm:prSet loTypeId="urn:microsoft.com/office/officeart/2005/8/layout/vList5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0DA482-8678-457F-B8B2-DBF12F2FF3B4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англійської на українську:</a:t>
          </a:r>
          <a:endParaRPr lang="ru-RU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FBA77-3EBE-4EC9-B7DE-6D722E3E7ABD}" type="parTrans" cxnId="{87A62A01-5B34-4F03-ADCA-8F2A64E950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8525B-467A-4556-BD30-994CC7C50822}" type="sibTrans" cxnId="{87A62A01-5B34-4F03-ADCA-8F2A64E950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6698B-5BFB-48FA-B6D1-75C36D3B4FD5}">
      <dgm:prSet phldrT="[Текст]" custT="1"/>
      <dgm:spPr/>
      <dgm:t>
        <a:bodyPr/>
        <a:lstStyle/>
        <a:p>
          <a:r>
            <a:rPr lang="en-GB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 Enlargement policy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7CAE0-7E59-4476-A1AF-4CFB8137D0E6}" type="parTrans" cxnId="{50ADCE17-98AA-434F-8D0D-61A8A594CC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346E8-7B38-498F-A296-71B1547DE2DF}" type="sibTrans" cxnId="{50ADCE17-98AA-434F-8D0D-61A8A594CC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2D779-EAB5-48E8-98AE-5F544E9AA7A6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на англійську:</a:t>
          </a:r>
          <a:endParaRPr lang="ru-RU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0637F-8469-4525-B643-3095951580DF}" type="parTrans" cxnId="{98F74962-5F25-4D80-8390-FBE11ACD1F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FA959-D971-435A-88E7-E87D75185AFD}" type="sibTrans" cxnId="{98F74962-5F25-4D80-8390-FBE11ACD1F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97FE0-9633-450A-B2A3-C866AE632A23}">
      <dgm:prSet phldrT="[Текст]"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1F49F-B196-41BD-ACE3-122EB655F495}" type="parTrans" cxnId="{2ECF33BC-89D0-42A8-AD77-799FEAF4D2A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7442D-9AC8-4596-BE28-FFD027418B2C}" type="sibTrans" cxnId="{2ECF33BC-89D0-42A8-AD77-799FEAF4D2A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14725-0ADD-473A-BC32-8EBC490590A1}">
      <dgm:prSet custT="1"/>
      <dgm:spPr/>
      <dgm:t>
        <a:bodyPr/>
        <a:lstStyle/>
        <a:p>
          <a:r>
            <a:rPr lang="uk-UA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індустріального парку «Хмельницький»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E23E1-C36F-4AE8-99C4-3B24FCCAFB09}" type="parTrans" cxnId="{4CB3A8A2-61F4-4998-9DEA-F282D7026B27}">
      <dgm:prSet/>
      <dgm:spPr/>
      <dgm:t>
        <a:bodyPr/>
        <a:lstStyle/>
        <a:p>
          <a:endParaRPr lang="ru-RU"/>
        </a:p>
      </dgm:t>
    </dgm:pt>
    <dgm:pt modelId="{DBAAB4AF-CF7B-4845-8843-2417ED61309D}" type="sibTrans" cxnId="{4CB3A8A2-61F4-4998-9DEA-F282D7026B27}">
      <dgm:prSet/>
      <dgm:spPr/>
      <dgm:t>
        <a:bodyPr/>
        <a:lstStyle/>
        <a:p>
          <a:endParaRPr lang="ru-RU"/>
        </a:p>
      </dgm:t>
    </dgm:pt>
    <dgm:pt modelId="{89A911DE-06E3-4DB3-AAD5-C672D67CC4A5}">
      <dgm:prSet custT="1"/>
      <dgm:spPr/>
      <dgm:t>
        <a:bodyPr/>
        <a:lstStyle/>
        <a:p>
          <a:r>
            <a:rPr lang="uk-UA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Приміщення комерційного призначення       Хмельницької області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794B8-8BDB-4DE4-963C-0FBC4725636C}" type="parTrans" cxnId="{33B6144F-E744-4C33-B565-955E7BC9BB4D}">
      <dgm:prSet/>
      <dgm:spPr/>
      <dgm:t>
        <a:bodyPr/>
        <a:lstStyle/>
        <a:p>
          <a:endParaRPr lang="ru-RU"/>
        </a:p>
      </dgm:t>
    </dgm:pt>
    <dgm:pt modelId="{5B58C41A-06BF-42AF-9B5B-1E50D39086AE}" type="sibTrans" cxnId="{33B6144F-E744-4C33-B565-955E7BC9BB4D}">
      <dgm:prSet/>
      <dgm:spPr/>
      <dgm:t>
        <a:bodyPr/>
        <a:lstStyle/>
        <a:p>
          <a:endParaRPr lang="ru-RU"/>
        </a:p>
      </dgm:t>
    </dgm:pt>
    <dgm:pt modelId="{0E794983-F833-42D9-88DA-781EEEC5D2CB}">
      <dgm:prSet custT="1"/>
      <dgm:spPr/>
      <dgm:t>
        <a:bodyPr/>
        <a:lstStyle/>
        <a:p>
          <a:r>
            <a:rPr lang="uk-UA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Інвестиційні пропозиції Хмельницької області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F4FD9-B8E4-4BA1-B6C7-EFB7AC43B6CB}" type="parTrans" cxnId="{A669A4D0-755E-44F7-9EAE-5C5CD507AE5F}">
      <dgm:prSet/>
      <dgm:spPr/>
      <dgm:t>
        <a:bodyPr/>
        <a:lstStyle/>
        <a:p>
          <a:endParaRPr lang="ru-RU"/>
        </a:p>
      </dgm:t>
    </dgm:pt>
    <dgm:pt modelId="{A8242CB4-AB11-4059-8AF5-337A2455B9D9}" type="sibTrans" cxnId="{A669A4D0-755E-44F7-9EAE-5C5CD507AE5F}">
      <dgm:prSet/>
      <dgm:spPr/>
      <dgm:t>
        <a:bodyPr/>
        <a:lstStyle/>
        <a:p>
          <a:endParaRPr lang="ru-RU"/>
        </a:p>
      </dgm:t>
    </dgm:pt>
    <dgm:pt modelId="{C68197D2-F948-447F-94E2-B16A38D93E6D}">
      <dgm:prSet/>
      <dgm:spPr/>
      <dgm:t>
        <a:bodyPr/>
        <a:lstStyle/>
        <a:p>
          <a:endParaRPr lang="ru-RU" sz="13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9BC69-C8BC-4FF3-BBD5-1AE08D57FDBC}" type="parTrans" cxnId="{88ED7875-DF51-4956-8C75-DBE9EE948E72}">
      <dgm:prSet/>
      <dgm:spPr/>
      <dgm:t>
        <a:bodyPr/>
        <a:lstStyle/>
        <a:p>
          <a:endParaRPr lang="ru-RU"/>
        </a:p>
      </dgm:t>
    </dgm:pt>
    <dgm:pt modelId="{7883FE55-B08E-4624-9C97-7049F2F320F3}" type="sibTrans" cxnId="{88ED7875-DF51-4956-8C75-DBE9EE948E72}">
      <dgm:prSet/>
      <dgm:spPr/>
      <dgm:t>
        <a:bodyPr/>
        <a:lstStyle/>
        <a:p>
          <a:endParaRPr lang="ru-RU"/>
        </a:p>
      </dgm:t>
    </dgm:pt>
    <dgm:pt modelId="{0055C69D-7BA2-43B2-A614-E53AF2665AA3}" type="pres">
      <dgm:prSet presAssocID="{980108BB-DE29-4A5B-9C1B-C051324FE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A9CDB-769C-4065-8297-A1AAD7622403}" type="pres">
      <dgm:prSet presAssocID="{1D0DA482-8678-457F-B8B2-DBF12F2FF3B4}" presName="linNode" presStyleCnt="0"/>
      <dgm:spPr/>
    </dgm:pt>
    <dgm:pt modelId="{52D5BB8D-5EB5-436E-A656-EEB1FE1BC557}" type="pres">
      <dgm:prSet presAssocID="{1D0DA482-8678-457F-B8B2-DBF12F2FF3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9056-22DC-4B59-8467-1AADB30CA9D4}" type="pres">
      <dgm:prSet presAssocID="{1D0DA482-8678-457F-B8B2-DBF12F2FF3B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EBB58-57F0-4EDA-A190-438BB426F655}" type="pres">
      <dgm:prSet presAssocID="{3668525B-467A-4556-BD30-994CC7C50822}" presName="sp" presStyleCnt="0"/>
      <dgm:spPr/>
    </dgm:pt>
    <dgm:pt modelId="{F3048468-5B33-407B-9417-DDBC11960AA4}" type="pres">
      <dgm:prSet presAssocID="{DF22D779-EAB5-48E8-98AE-5F544E9AA7A6}" presName="linNode" presStyleCnt="0"/>
      <dgm:spPr/>
    </dgm:pt>
    <dgm:pt modelId="{540B7493-7403-483D-9838-C033FCAD12C2}" type="pres">
      <dgm:prSet presAssocID="{DF22D779-EAB5-48E8-98AE-5F544E9AA7A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E9583-523B-4B9E-B28D-DD3BB63F0FB1}" type="pres">
      <dgm:prSet presAssocID="{DF22D779-EAB5-48E8-98AE-5F544E9AA7A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7815D-D3D0-41D0-9F5A-06C89FCA2F58}" type="presOf" srcId="{27714725-0ADD-473A-BC32-8EBC490590A1}" destId="{80FE9583-523B-4B9E-B28D-DD3BB63F0FB1}" srcOrd="0" destOrd="1" presId="urn:microsoft.com/office/officeart/2005/8/layout/vList5"/>
    <dgm:cxn modelId="{A669A4D0-755E-44F7-9EAE-5C5CD507AE5F}" srcId="{DF22D779-EAB5-48E8-98AE-5F544E9AA7A6}" destId="{0E794983-F833-42D9-88DA-781EEEC5D2CB}" srcOrd="3" destOrd="0" parTransId="{5CDF4FD9-B8E4-4BA1-B6C7-EFB7AC43B6CB}" sibTransId="{A8242CB4-AB11-4059-8AF5-337A2455B9D9}"/>
    <dgm:cxn modelId="{50ADCE17-98AA-434F-8D0D-61A8A594CCB3}" srcId="{1D0DA482-8678-457F-B8B2-DBF12F2FF3B4}" destId="{9556698B-5BFB-48FA-B6D1-75C36D3B4FD5}" srcOrd="0" destOrd="0" parTransId="{FAF7CAE0-7E59-4476-A1AF-4CFB8137D0E6}" sibTransId="{F5F346E8-7B38-498F-A296-71B1547DE2DF}"/>
    <dgm:cxn modelId="{55EE493C-DD21-4965-A750-E25E336A7BA6}" type="presOf" srcId="{C68197D2-F948-447F-94E2-B16A38D93E6D}" destId="{80FE9583-523B-4B9E-B28D-DD3BB63F0FB1}" srcOrd="0" destOrd="4" presId="urn:microsoft.com/office/officeart/2005/8/layout/vList5"/>
    <dgm:cxn modelId="{33B6144F-E744-4C33-B565-955E7BC9BB4D}" srcId="{DF22D779-EAB5-48E8-98AE-5F544E9AA7A6}" destId="{89A911DE-06E3-4DB3-AAD5-C672D67CC4A5}" srcOrd="2" destOrd="0" parTransId="{2DD794B8-8BDB-4DE4-963C-0FBC4725636C}" sibTransId="{5B58C41A-06BF-42AF-9B5B-1E50D39086AE}"/>
    <dgm:cxn modelId="{87A62A01-5B34-4F03-ADCA-8F2A64E95011}" srcId="{980108BB-DE29-4A5B-9C1B-C051324FE6E5}" destId="{1D0DA482-8678-457F-B8B2-DBF12F2FF3B4}" srcOrd="0" destOrd="0" parTransId="{A82FBA77-3EBE-4EC9-B7DE-6D722E3E7ABD}" sibTransId="{3668525B-467A-4556-BD30-994CC7C50822}"/>
    <dgm:cxn modelId="{E20274F3-A9E7-43A6-A59B-68CDC7EC695D}" type="presOf" srcId="{1D0DA482-8678-457F-B8B2-DBF12F2FF3B4}" destId="{52D5BB8D-5EB5-436E-A656-EEB1FE1BC557}" srcOrd="0" destOrd="0" presId="urn:microsoft.com/office/officeart/2005/8/layout/vList5"/>
    <dgm:cxn modelId="{4CB3A8A2-61F4-4998-9DEA-F282D7026B27}" srcId="{DF22D779-EAB5-48E8-98AE-5F544E9AA7A6}" destId="{27714725-0ADD-473A-BC32-8EBC490590A1}" srcOrd="1" destOrd="0" parTransId="{693E23E1-C36F-4AE8-99C4-3B24FCCAFB09}" sibTransId="{DBAAB4AF-CF7B-4845-8843-2417ED61309D}"/>
    <dgm:cxn modelId="{2BDF951E-0A91-4370-819C-69D87DE22479}" type="presOf" srcId="{DF22D779-EAB5-48E8-98AE-5F544E9AA7A6}" destId="{540B7493-7403-483D-9838-C033FCAD12C2}" srcOrd="0" destOrd="0" presId="urn:microsoft.com/office/officeart/2005/8/layout/vList5"/>
    <dgm:cxn modelId="{98F74962-5F25-4D80-8390-FBE11ACD1F3E}" srcId="{980108BB-DE29-4A5B-9C1B-C051324FE6E5}" destId="{DF22D779-EAB5-48E8-98AE-5F544E9AA7A6}" srcOrd="1" destOrd="0" parTransId="{0380637F-8469-4525-B643-3095951580DF}" sibTransId="{40EFA959-D971-435A-88E7-E87D75185AFD}"/>
    <dgm:cxn modelId="{CCFB555C-6BA4-4D7E-A8A5-32F938421DF1}" type="presOf" srcId="{980108BB-DE29-4A5B-9C1B-C051324FE6E5}" destId="{0055C69D-7BA2-43B2-A614-E53AF2665AA3}" srcOrd="0" destOrd="0" presId="urn:microsoft.com/office/officeart/2005/8/layout/vList5"/>
    <dgm:cxn modelId="{6F0FBE20-F63B-4CBD-B88D-E24FBC72BF6E}" type="presOf" srcId="{9556698B-5BFB-48FA-B6D1-75C36D3B4FD5}" destId="{4CF89056-22DC-4B59-8467-1AADB30CA9D4}" srcOrd="0" destOrd="0" presId="urn:microsoft.com/office/officeart/2005/8/layout/vList5"/>
    <dgm:cxn modelId="{BA0222CA-605B-4BFB-8166-D9AED9D66065}" type="presOf" srcId="{0E794983-F833-42D9-88DA-781EEEC5D2CB}" destId="{80FE9583-523B-4B9E-B28D-DD3BB63F0FB1}" srcOrd="0" destOrd="3" presId="urn:microsoft.com/office/officeart/2005/8/layout/vList5"/>
    <dgm:cxn modelId="{2ECF33BC-89D0-42A8-AD77-799FEAF4D2A8}" srcId="{DF22D779-EAB5-48E8-98AE-5F544E9AA7A6}" destId="{00997FE0-9633-450A-B2A3-C866AE632A23}" srcOrd="0" destOrd="0" parTransId="{3D61F49F-B196-41BD-ACE3-122EB655F495}" sibTransId="{2427442D-9AC8-4596-BE28-FFD027418B2C}"/>
    <dgm:cxn modelId="{88ED7875-DF51-4956-8C75-DBE9EE948E72}" srcId="{DF22D779-EAB5-48E8-98AE-5F544E9AA7A6}" destId="{C68197D2-F948-447F-94E2-B16A38D93E6D}" srcOrd="4" destOrd="0" parTransId="{AA59BC69-C8BC-4FF3-BBD5-1AE08D57FDBC}" sibTransId="{7883FE55-B08E-4624-9C97-7049F2F320F3}"/>
    <dgm:cxn modelId="{5D0E6240-17B6-4251-BA9B-46AB6EFDC32C}" type="presOf" srcId="{89A911DE-06E3-4DB3-AAD5-C672D67CC4A5}" destId="{80FE9583-523B-4B9E-B28D-DD3BB63F0FB1}" srcOrd="0" destOrd="2" presId="urn:microsoft.com/office/officeart/2005/8/layout/vList5"/>
    <dgm:cxn modelId="{F15E3BF8-417E-45B6-8610-AFCBE10B619A}" type="presOf" srcId="{00997FE0-9633-450A-B2A3-C866AE632A23}" destId="{80FE9583-523B-4B9E-B28D-DD3BB63F0FB1}" srcOrd="0" destOrd="0" presId="urn:microsoft.com/office/officeart/2005/8/layout/vList5"/>
    <dgm:cxn modelId="{1FBD3977-6E6B-4A70-9E89-E7086CEA508D}" type="presParOf" srcId="{0055C69D-7BA2-43B2-A614-E53AF2665AA3}" destId="{0A0A9CDB-769C-4065-8297-A1AAD7622403}" srcOrd="0" destOrd="0" presId="urn:microsoft.com/office/officeart/2005/8/layout/vList5"/>
    <dgm:cxn modelId="{1D073CF0-A686-4515-BA31-B8FCE44475D1}" type="presParOf" srcId="{0A0A9CDB-769C-4065-8297-A1AAD7622403}" destId="{52D5BB8D-5EB5-436E-A656-EEB1FE1BC557}" srcOrd="0" destOrd="0" presId="urn:microsoft.com/office/officeart/2005/8/layout/vList5"/>
    <dgm:cxn modelId="{D1A6DE7A-CAA5-4CD9-93AA-C0F7B6770CD6}" type="presParOf" srcId="{0A0A9CDB-769C-4065-8297-A1AAD7622403}" destId="{4CF89056-22DC-4B59-8467-1AADB30CA9D4}" srcOrd="1" destOrd="0" presId="urn:microsoft.com/office/officeart/2005/8/layout/vList5"/>
    <dgm:cxn modelId="{7816ABB3-5B31-404F-889B-3B74284E7D9E}" type="presParOf" srcId="{0055C69D-7BA2-43B2-A614-E53AF2665AA3}" destId="{A03EBB58-57F0-4EDA-A190-438BB426F655}" srcOrd="1" destOrd="0" presId="urn:microsoft.com/office/officeart/2005/8/layout/vList5"/>
    <dgm:cxn modelId="{B8634D58-54CA-43BD-9EE6-B6F21F4C79A0}" type="presParOf" srcId="{0055C69D-7BA2-43B2-A614-E53AF2665AA3}" destId="{F3048468-5B33-407B-9417-DDBC11960AA4}" srcOrd="2" destOrd="0" presId="urn:microsoft.com/office/officeart/2005/8/layout/vList5"/>
    <dgm:cxn modelId="{9BE79D72-DF38-448D-862D-ACDF94CD1728}" type="presParOf" srcId="{F3048468-5B33-407B-9417-DDBC11960AA4}" destId="{540B7493-7403-483D-9838-C033FCAD12C2}" srcOrd="0" destOrd="0" presId="urn:microsoft.com/office/officeart/2005/8/layout/vList5"/>
    <dgm:cxn modelId="{FDDA1DE5-4541-4A29-BBBB-7ED0A082D559}" type="presParOf" srcId="{F3048468-5B33-407B-9417-DDBC11960AA4}" destId="{80FE9583-523B-4B9E-B28D-DD3BB63F0F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0E1C7-9A8D-42A3-B3C6-88760F0E51EE}" type="doc">
      <dgm:prSet loTypeId="urn:microsoft.com/office/officeart/2005/8/layout/pyramid2" loCatId="list" qsTypeId="urn:microsoft.com/office/officeart/2005/8/quickstyle/3d2" qsCatId="3D" csTypeId="urn:microsoft.com/office/officeart/2005/8/colors/accent0_3" csCatId="mainScheme" phldr="1"/>
      <dgm:spPr/>
    </dgm:pt>
    <dgm:pt modelId="{34D87E9D-094A-440F-98B7-68123A2A2B24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висока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насиченість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термінами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спеціальною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лексикою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43FB4-3FC3-45F4-BAB3-6DEA7CAF03A0}" type="parTrans" cxnId="{3914E09B-809A-4D76-A187-9BB37481845C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26907-1DB5-40AB-8047-0052313ECBDB}" type="sibTrans" cxnId="{3914E09B-809A-4D76-A187-9BB37481845C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99527-4B0E-4C73-ACA3-5B5896A65DDE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інформативність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логічність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викладу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16663-A4EF-4E1B-92C9-54A3D10E51C3}" type="parTrans" cxnId="{469D78C4-2F70-4C7B-B5AD-E720CD545D88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12738-C3CC-4484-9AB9-57218465AA7D}" type="sibTrans" cxnId="{469D78C4-2F70-4C7B-B5AD-E720CD545D88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F8132-C5D4-4E25-8FFC-8F3E3F9DF0B3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часте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пасивних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конструкцій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громіздких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складних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5BDCE-EEC5-456E-B034-E36F940B71BE}" type="parTrans" cxnId="{3FC5E30B-BCD4-47B5-B4CF-5EBC71F9240D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E8080-9620-4A63-8753-63508FEFAEB2}" type="sibTrans" cxnId="{3FC5E30B-BCD4-47B5-B4CF-5EBC71F9240D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5FB10-0A5D-4DE4-A5FD-31E8CD3216D0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великої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абревіатур</a:t>
          </a:r>
          <a:r>
            <a:rPr lang="ru-RU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скорочень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A6372-2D19-4A87-9ACD-0501330A75D7}" type="parTrans" cxnId="{729EF276-D013-465D-A1B0-C13A518ABA16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A0DEF-6361-49CE-B9C2-ADF451C2178C}" type="sibTrans" cxnId="{729EF276-D013-465D-A1B0-C13A518ABA16}">
      <dgm:prSet/>
      <dgm:spPr/>
      <dgm:t>
        <a:bodyPr/>
        <a:lstStyle/>
        <a:p>
          <a:endParaRPr lang="ru-RU" sz="200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E3219-A920-4364-A503-F62EBE15F972}" type="pres">
      <dgm:prSet presAssocID="{2400E1C7-9A8D-42A3-B3C6-88760F0E51EE}" presName="compositeShape" presStyleCnt="0">
        <dgm:presLayoutVars>
          <dgm:dir/>
          <dgm:resizeHandles/>
        </dgm:presLayoutVars>
      </dgm:prSet>
      <dgm:spPr/>
    </dgm:pt>
    <dgm:pt modelId="{781DC298-93D9-41E6-96CA-4E3477BFA833}" type="pres">
      <dgm:prSet presAssocID="{2400E1C7-9A8D-42A3-B3C6-88760F0E51EE}" presName="pyramid" presStyleLbl="node1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67487CFB-E3C6-4506-A8D0-FC0C30B0C135}" type="pres">
      <dgm:prSet presAssocID="{2400E1C7-9A8D-42A3-B3C6-88760F0E51EE}" presName="theList" presStyleCnt="0"/>
      <dgm:spPr/>
    </dgm:pt>
    <dgm:pt modelId="{6CC7585F-D5E9-4F03-9B84-A27DFD55AD11}" type="pres">
      <dgm:prSet presAssocID="{34D87E9D-094A-440F-98B7-68123A2A2B2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7A521-BC89-4180-B268-5FDF3591F3DA}" type="pres">
      <dgm:prSet presAssocID="{34D87E9D-094A-440F-98B7-68123A2A2B24}" presName="aSpace" presStyleCnt="0"/>
      <dgm:spPr/>
    </dgm:pt>
    <dgm:pt modelId="{9F889A6B-D164-4A2C-95AA-2FB5F07A0454}" type="pres">
      <dgm:prSet presAssocID="{9D399527-4B0E-4C73-ACA3-5B5896A65DD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C4F15-5658-4951-93AB-18C3D04B1F15}" type="pres">
      <dgm:prSet presAssocID="{9D399527-4B0E-4C73-ACA3-5B5896A65DDE}" presName="aSpace" presStyleCnt="0"/>
      <dgm:spPr/>
    </dgm:pt>
    <dgm:pt modelId="{651137CE-8289-4CE1-B476-9260EE9D396C}" type="pres">
      <dgm:prSet presAssocID="{C63F8132-C5D4-4E25-8FFC-8F3E3F9DF0B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91795-E56C-4F0A-BA04-9043B946B008}" type="pres">
      <dgm:prSet presAssocID="{C63F8132-C5D4-4E25-8FFC-8F3E3F9DF0B3}" presName="aSpace" presStyleCnt="0"/>
      <dgm:spPr/>
    </dgm:pt>
    <dgm:pt modelId="{BB128F28-9A33-4C8F-BEEC-C1BBF21BB9FC}" type="pres">
      <dgm:prSet presAssocID="{BDB5FB10-0A5D-4DE4-A5FD-31E8CD3216D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8E113-F347-4BFE-9496-D21296E73F50}" type="pres">
      <dgm:prSet presAssocID="{BDB5FB10-0A5D-4DE4-A5FD-31E8CD3216D0}" presName="aSpace" presStyleCnt="0"/>
      <dgm:spPr/>
    </dgm:pt>
  </dgm:ptLst>
  <dgm:cxnLst>
    <dgm:cxn modelId="{A5340B9A-883D-474A-AA87-105EA83137A8}" type="presOf" srcId="{BDB5FB10-0A5D-4DE4-A5FD-31E8CD3216D0}" destId="{BB128F28-9A33-4C8F-BEEC-C1BBF21BB9FC}" srcOrd="0" destOrd="0" presId="urn:microsoft.com/office/officeart/2005/8/layout/pyramid2"/>
    <dgm:cxn modelId="{4A7FDA78-F3E9-4CC3-AE41-86B247410030}" type="presOf" srcId="{9D399527-4B0E-4C73-ACA3-5B5896A65DDE}" destId="{9F889A6B-D164-4A2C-95AA-2FB5F07A0454}" srcOrd="0" destOrd="0" presId="urn:microsoft.com/office/officeart/2005/8/layout/pyramid2"/>
    <dgm:cxn modelId="{729EF276-D013-465D-A1B0-C13A518ABA16}" srcId="{2400E1C7-9A8D-42A3-B3C6-88760F0E51EE}" destId="{BDB5FB10-0A5D-4DE4-A5FD-31E8CD3216D0}" srcOrd="3" destOrd="0" parTransId="{A82A6372-2D19-4A87-9ACD-0501330A75D7}" sibTransId="{F2FA0DEF-6361-49CE-B9C2-ADF451C2178C}"/>
    <dgm:cxn modelId="{3914E09B-809A-4D76-A187-9BB37481845C}" srcId="{2400E1C7-9A8D-42A3-B3C6-88760F0E51EE}" destId="{34D87E9D-094A-440F-98B7-68123A2A2B24}" srcOrd="0" destOrd="0" parTransId="{34843FB4-3FC3-45F4-BAB3-6DEA7CAF03A0}" sibTransId="{CF026907-1DB5-40AB-8047-0052313ECBDB}"/>
    <dgm:cxn modelId="{67DDFDD8-E9BB-4A5E-8381-0EEB438F1472}" type="presOf" srcId="{2400E1C7-9A8D-42A3-B3C6-88760F0E51EE}" destId="{037E3219-A920-4364-A503-F62EBE15F972}" srcOrd="0" destOrd="0" presId="urn:microsoft.com/office/officeart/2005/8/layout/pyramid2"/>
    <dgm:cxn modelId="{787BB01F-F11A-4B06-AC2D-C105E41B576B}" type="presOf" srcId="{C63F8132-C5D4-4E25-8FFC-8F3E3F9DF0B3}" destId="{651137CE-8289-4CE1-B476-9260EE9D396C}" srcOrd="0" destOrd="0" presId="urn:microsoft.com/office/officeart/2005/8/layout/pyramid2"/>
    <dgm:cxn modelId="{3FC5E30B-BCD4-47B5-B4CF-5EBC71F9240D}" srcId="{2400E1C7-9A8D-42A3-B3C6-88760F0E51EE}" destId="{C63F8132-C5D4-4E25-8FFC-8F3E3F9DF0B3}" srcOrd="2" destOrd="0" parTransId="{2665BDCE-EEC5-456E-B034-E36F940B71BE}" sibTransId="{D97E8080-9620-4A63-8753-63508FEFAEB2}"/>
    <dgm:cxn modelId="{469D78C4-2F70-4C7B-B5AD-E720CD545D88}" srcId="{2400E1C7-9A8D-42A3-B3C6-88760F0E51EE}" destId="{9D399527-4B0E-4C73-ACA3-5B5896A65DDE}" srcOrd="1" destOrd="0" parTransId="{7A316663-A4EF-4E1B-92C9-54A3D10E51C3}" sibTransId="{4EB12738-C3CC-4484-9AB9-57218465AA7D}"/>
    <dgm:cxn modelId="{EF3A78A6-F484-4E82-B0E5-8D7DBE69F32A}" type="presOf" srcId="{34D87E9D-094A-440F-98B7-68123A2A2B24}" destId="{6CC7585F-D5E9-4F03-9B84-A27DFD55AD11}" srcOrd="0" destOrd="0" presId="urn:microsoft.com/office/officeart/2005/8/layout/pyramid2"/>
    <dgm:cxn modelId="{D72B7054-175D-4859-958C-E6AC7C3EF328}" type="presParOf" srcId="{037E3219-A920-4364-A503-F62EBE15F972}" destId="{781DC298-93D9-41E6-96CA-4E3477BFA833}" srcOrd="0" destOrd="0" presId="urn:microsoft.com/office/officeart/2005/8/layout/pyramid2"/>
    <dgm:cxn modelId="{AC418D35-057A-4ADF-8852-BB5A6EB9CE1A}" type="presParOf" srcId="{037E3219-A920-4364-A503-F62EBE15F972}" destId="{67487CFB-E3C6-4506-A8D0-FC0C30B0C135}" srcOrd="1" destOrd="0" presId="urn:microsoft.com/office/officeart/2005/8/layout/pyramid2"/>
    <dgm:cxn modelId="{7F593F92-9186-4242-83DA-5D2F5B3A12ED}" type="presParOf" srcId="{67487CFB-E3C6-4506-A8D0-FC0C30B0C135}" destId="{6CC7585F-D5E9-4F03-9B84-A27DFD55AD11}" srcOrd="0" destOrd="0" presId="urn:microsoft.com/office/officeart/2005/8/layout/pyramid2"/>
    <dgm:cxn modelId="{76DD1467-E636-49EC-A799-D4A65EC1316D}" type="presParOf" srcId="{67487CFB-E3C6-4506-A8D0-FC0C30B0C135}" destId="{F067A521-BC89-4180-B268-5FDF3591F3DA}" srcOrd="1" destOrd="0" presId="urn:microsoft.com/office/officeart/2005/8/layout/pyramid2"/>
    <dgm:cxn modelId="{54BA6958-CBC6-43C2-82A4-9B095C5FC364}" type="presParOf" srcId="{67487CFB-E3C6-4506-A8D0-FC0C30B0C135}" destId="{9F889A6B-D164-4A2C-95AA-2FB5F07A0454}" srcOrd="2" destOrd="0" presId="urn:microsoft.com/office/officeart/2005/8/layout/pyramid2"/>
    <dgm:cxn modelId="{BBD628E9-63A4-4609-A289-2ED6A8E7EE1B}" type="presParOf" srcId="{67487CFB-E3C6-4506-A8D0-FC0C30B0C135}" destId="{75AC4F15-5658-4951-93AB-18C3D04B1F15}" srcOrd="3" destOrd="0" presId="urn:microsoft.com/office/officeart/2005/8/layout/pyramid2"/>
    <dgm:cxn modelId="{3718CBA8-E324-4BDE-8DFB-B9137CE7D3D4}" type="presParOf" srcId="{67487CFB-E3C6-4506-A8D0-FC0C30B0C135}" destId="{651137CE-8289-4CE1-B476-9260EE9D396C}" srcOrd="4" destOrd="0" presId="urn:microsoft.com/office/officeart/2005/8/layout/pyramid2"/>
    <dgm:cxn modelId="{B9BE58DF-1D6B-4DC4-B91E-8D3AE2274030}" type="presParOf" srcId="{67487CFB-E3C6-4506-A8D0-FC0C30B0C135}" destId="{33B91795-E56C-4F0A-BA04-9043B946B008}" srcOrd="5" destOrd="0" presId="urn:microsoft.com/office/officeart/2005/8/layout/pyramid2"/>
    <dgm:cxn modelId="{89A5706C-9DF0-4D2B-8F0E-A526E726EDE0}" type="presParOf" srcId="{67487CFB-E3C6-4506-A8D0-FC0C30B0C135}" destId="{BB128F28-9A33-4C8F-BEEC-C1BBF21BB9FC}" srcOrd="6" destOrd="0" presId="urn:microsoft.com/office/officeart/2005/8/layout/pyramid2"/>
    <dgm:cxn modelId="{7D810EEA-E0E3-4204-9217-35C235BADF7F}" type="presParOf" srcId="{67487CFB-E3C6-4506-A8D0-FC0C30B0C135}" destId="{6E78E113-F347-4BFE-9496-D21296E73F5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04F0C-A205-4DA5-998D-2D4391C79244}" type="doc">
      <dgm:prSet loTypeId="urn:microsoft.com/office/officeart/2005/8/layout/chevron1" loCatId="process" qsTypeId="urn:microsoft.com/office/officeart/2005/8/quickstyle/3d3" qsCatId="3D" csTypeId="urn:microsoft.com/office/officeart/2005/8/colors/accent0_1" csCatId="mainScheme" phldr="1"/>
      <dgm:spPr/>
    </dgm:pt>
    <dgm:pt modelId="{64339624-94A9-43DF-80B2-948CE4F8F83E}">
      <dgm:prSet phldrT="[Текст]"/>
      <dgm:spPr>
        <a:solidFill>
          <a:srgbClr val="96CADD"/>
        </a:solidFill>
      </dgm:spPr>
      <dgm:t>
        <a:bodyPr/>
        <a:lstStyle/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Concessions and PPPs have remained very low as the </a:t>
          </a:r>
          <a:r>
            <a:rPr lang="en-GB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required IT solutions 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have not yet been implemented following the relevant law </a:t>
          </a:r>
          <a:r>
            <a:rPr lang="en-GB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introduced in 2019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A1653-B20F-46F1-8D57-462E23AF4BE4}" type="parTrans" cxnId="{0CEA0849-217D-49F6-9DE9-DCEC6A8BBF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8BB46-EEE4-4D93-8E02-0911E3E93530}" type="sibTrans" cxnId="{0CEA0849-217D-49F6-9DE9-DCEC6A8BBF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09CD8-F2B8-43A0-A4CC-8A8757399563}">
      <dgm:prSet phldrT="[Текст]"/>
      <dgm:spPr>
        <a:solidFill>
          <a:srgbClr val="71B7D1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Концесії та ДПП залишаються на дуже низькому рівні, оскільки </a:t>
          </a:r>
          <a:r>
            <a: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після прийняття відповідного закону у 2019 році необхідні рішення у сфері ІТ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 ще не впроваджені.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A71CD-9F17-4AC3-8086-E0972211322F}" type="parTrans" cxnId="{2CF9FE6A-1BAD-4DE7-87E3-58AF710C9E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70FFD-1E52-4EFF-89A7-C012377B699A}" type="sibTrans" cxnId="{2CF9FE6A-1BAD-4DE7-87E3-58AF710C9E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AC548-3BC1-4D46-B8F4-DE609126994B}" type="pres">
      <dgm:prSet presAssocID="{CF704F0C-A205-4DA5-998D-2D4391C79244}" presName="Name0" presStyleCnt="0">
        <dgm:presLayoutVars>
          <dgm:dir/>
          <dgm:animLvl val="lvl"/>
          <dgm:resizeHandles val="exact"/>
        </dgm:presLayoutVars>
      </dgm:prSet>
      <dgm:spPr/>
    </dgm:pt>
    <dgm:pt modelId="{9635FDEE-5A68-47B4-8E2F-6A7B93329246}" type="pres">
      <dgm:prSet presAssocID="{64339624-94A9-43DF-80B2-948CE4F8F83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1801-778C-4549-A765-A32DD114DD27}" type="pres">
      <dgm:prSet presAssocID="{36E8BB46-EEE4-4D93-8E02-0911E3E93530}" presName="parTxOnlySpace" presStyleCnt="0"/>
      <dgm:spPr/>
    </dgm:pt>
    <dgm:pt modelId="{F215EBD3-FB61-405D-B9D0-8703E02EBBE0}" type="pres">
      <dgm:prSet presAssocID="{30009CD8-F2B8-43A0-A4CC-8A875739956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C01B8-333E-4142-AE1D-25187F884AE6}" type="presOf" srcId="{CF704F0C-A205-4DA5-998D-2D4391C79244}" destId="{0E9AC548-3BC1-4D46-B8F4-DE609126994B}" srcOrd="0" destOrd="0" presId="urn:microsoft.com/office/officeart/2005/8/layout/chevron1"/>
    <dgm:cxn modelId="{A39E7FD4-A4A0-40E4-B4F1-CE5350ED4049}" type="presOf" srcId="{64339624-94A9-43DF-80B2-948CE4F8F83E}" destId="{9635FDEE-5A68-47B4-8E2F-6A7B93329246}" srcOrd="0" destOrd="0" presId="urn:microsoft.com/office/officeart/2005/8/layout/chevron1"/>
    <dgm:cxn modelId="{0CEA0849-217D-49F6-9DE9-DCEC6A8BBF18}" srcId="{CF704F0C-A205-4DA5-998D-2D4391C79244}" destId="{64339624-94A9-43DF-80B2-948CE4F8F83E}" srcOrd="0" destOrd="0" parTransId="{EF9A1653-B20F-46F1-8D57-462E23AF4BE4}" sibTransId="{36E8BB46-EEE4-4D93-8E02-0911E3E93530}"/>
    <dgm:cxn modelId="{2CF9FE6A-1BAD-4DE7-87E3-58AF710C9E05}" srcId="{CF704F0C-A205-4DA5-998D-2D4391C79244}" destId="{30009CD8-F2B8-43A0-A4CC-8A8757399563}" srcOrd="1" destOrd="0" parTransId="{5A2A71CD-9F17-4AC3-8086-E0972211322F}" sibTransId="{40E70FFD-1E52-4EFF-89A7-C012377B699A}"/>
    <dgm:cxn modelId="{77A8362A-6AB4-4DE3-9F3F-3CDB74FF3DF6}" type="presOf" srcId="{30009CD8-F2B8-43A0-A4CC-8A8757399563}" destId="{F215EBD3-FB61-405D-B9D0-8703E02EBBE0}" srcOrd="0" destOrd="0" presId="urn:microsoft.com/office/officeart/2005/8/layout/chevron1"/>
    <dgm:cxn modelId="{5C62F07B-7F57-4FDB-BDB3-122C50BAB6B2}" type="presParOf" srcId="{0E9AC548-3BC1-4D46-B8F4-DE609126994B}" destId="{9635FDEE-5A68-47B4-8E2F-6A7B93329246}" srcOrd="0" destOrd="0" presId="urn:microsoft.com/office/officeart/2005/8/layout/chevron1"/>
    <dgm:cxn modelId="{7E187A34-D8A2-47FA-B10F-94BFA318D441}" type="presParOf" srcId="{0E9AC548-3BC1-4D46-B8F4-DE609126994B}" destId="{56A31801-778C-4549-A765-A32DD114DD27}" srcOrd="1" destOrd="0" presId="urn:microsoft.com/office/officeart/2005/8/layout/chevron1"/>
    <dgm:cxn modelId="{889679D1-9D93-4F85-BDE1-779581A7739D}" type="presParOf" srcId="{0E9AC548-3BC1-4D46-B8F4-DE609126994B}" destId="{F215EBD3-FB61-405D-B9D0-8703E02EBBE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B408A-2446-4912-9808-DAB23027DB2C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3E4018-43A3-4ADE-85DA-7D51614E8549}">
      <dgm:prSet phldrT="[Текст]" phldr="1"/>
      <dgm:spPr>
        <a:solidFill>
          <a:srgbClr val="C7E1EE"/>
        </a:solidFill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F21EE-AABD-46F7-B4FC-13818D3A212A}" type="parTrans" cxnId="{969A9BDE-9159-4395-AB1E-BBC7BA9136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E8321-48E4-475B-9DDF-92841915C783}" type="sibTrans" cxnId="{969A9BDE-9159-4395-AB1E-BBC7BA9136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9C6E3-D3E5-48E8-858A-DE4EB1BFA559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Further legal alignment with the EU acquis is needed, including on concessions, exclusion, selection, use of the most economically advantageous tender criterion, as well 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defence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procurement.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DE068-4A58-41CB-8B61-5ADB1DDD263F}" type="parTrans" cxnId="{F275084F-9728-46FB-965C-511C8078AC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051FD-1CD9-4CB5-AB98-229D5CE3EB7A}" type="sibTrans" cxnId="{F275084F-9728-46FB-965C-511C8078AC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06300-CFB3-467D-B4E4-CF15B2264538}">
      <dgm:prSet phldrT="[Текст]" phldr="1"/>
      <dgm:spPr>
        <a:solidFill>
          <a:srgbClr val="C7E1EE"/>
        </a:solidFill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6F2C9-3234-483A-B483-ADF0D4BB063F}" type="parTrans" cxnId="{4A20AD9F-C90A-45F6-8F93-E6D22CB8CD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5EA85-24D3-4F78-9C4A-994DAE1C770F}" type="sibTrans" cxnId="{4A20AD9F-C90A-45F6-8F93-E6D22CB8CD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6323-5B51-47D6-93C0-64CA8A19814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Необхідне подальше приведення законодавства у відповідність до </a:t>
          </a:r>
          <a:r>
            <a: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acquis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ЄС, зокрема щодо концесій, </a:t>
          </a:r>
          <a:r>
            <a: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положень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щодо виключення, відбору </a:t>
          </a:r>
          <a:r>
            <a: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постачальників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використання найбільш економічно вигідної тендерної </a:t>
          </a:r>
          <a:r>
            <a: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також щодо оборонних закупівель.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52F04-C51C-49AD-A05E-D9D801F6B13B}" type="parTrans" cxnId="{7DC5E49A-B004-4CDF-AA28-9CFF5B0F71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0AC6B-6884-41FE-9FCD-146084B41F4D}" type="sibTrans" cxnId="{7DC5E49A-B004-4CDF-AA28-9CFF5B0F71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1270-AA28-468C-A4F4-442485ABCC9F}" type="pres">
      <dgm:prSet presAssocID="{407B408A-2446-4912-9808-DAB23027DB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88F0E3-6E9D-4695-A0F8-480B94171FE2}" type="pres">
      <dgm:prSet presAssocID="{563E4018-43A3-4ADE-85DA-7D51614E8549}" presName="composite" presStyleCnt="0"/>
      <dgm:spPr/>
    </dgm:pt>
    <dgm:pt modelId="{228C1FB8-F2B1-4415-8AE8-D5972F0F529B}" type="pres">
      <dgm:prSet presAssocID="{563E4018-43A3-4ADE-85DA-7D51614E854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D2E76-0DA5-4BE1-A07A-8B9E4F8C6284}" type="pres">
      <dgm:prSet presAssocID="{563E4018-43A3-4ADE-85DA-7D51614E854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806CC-36E7-47E3-AB42-1679F9A26ECE}" type="pres">
      <dgm:prSet presAssocID="{9D3E8321-48E4-475B-9DDF-92841915C783}" presName="sp" presStyleCnt="0"/>
      <dgm:spPr/>
    </dgm:pt>
    <dgm:pt modelId="{21CFA84A-EA44-488A-88E5-69AF6D525782}" type="pres">
      <dgm:prSet presAssocID="{AC806300-CFB3-467D-B4E4-CF15B2264538}" presName="composite" presStyleCnt="0"/>
      <dgm:spPr/>
    </dgm:pt>
    <dgm:pt modelId="{73FDF694-6F38-4C2C-87F0-48B5DD3D1160}" type="pres">
      <dgm:prSet presAssocID="{AC806300-CFB3-467D-B4E4-CF15B226453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EB5B-8598-48A0-9BD7-B67B9AA3A1AC}" type="pres">
      <dgm:prSet presAssocID="{AC806300-CFB3-467D-B4E4-CF15B226453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0607A-5755-4C7E-ABAD-422531172049}" type="presOf" srcId="{563E4018-43A3-4ADE-85DA-7D51614E8549}" destId="{228C1FB8-F2B1-4415-8AE8-D5972F0F529B}" srcOrd="0" destOrd="0" presId="urn:microsoft.com/office/officeart/2005/8/layout/chevron2"/>
    <dgm:cxn modelId="{7DC5E49A-B004-4CDF-AA28-9CFF5B0F711C}" srcId="{AC806300-CFB3-467D-B4E4-CF15B2264538}" destId="{2C6C6323-5B51-47D6-93C0-64CA8A198140}" srcOrd="0" destOrd="0" parTransId="{57F52F04-C51C-49AD-A05E-D9D801F6B13B}" sibTransId="{4B50AC6B-6884-41FE-9FCD-146084B41F4D}"/>
    <dgm:cxn modelId="{F275084F-9728-46FB-965C-511C8078AC6C}" srcId="{563E4018-43A3-4ADE-85DA-7D51614E8549}" destId="{3FC9C6E3-D3E5-48E8-858A-DE4EB1BFA559}" srcOrd="0" destOrd="0" parTransId="{769DE068-4A58-41CB-8B61-5ADB1DDD263F}" sibTransId="{598051FD-1CD9-4CB5-AB98-229D5CE3EB7A}"/>
    <dgm:cxn modelId="{969A9BDE-9159-4395-AB1E-BBC7BA913694}" srcId="{407B408A-2446-4912-9808-DAB23027DB2C}" destId="{563E4018-43A3-4ADE-85DA-7D51614E8549}" srcOrd="0" destOrd="0" parTransId="{1A2F21EE-AABD-46F7-B4FC-13818D3A212A}" sibTransId="{9D3E8321-48E4-475B-9DDF-92841915C783}"/>
    <dgm:cxn modelId="{4A20AD9F-C90A-45F6-8F93-E6D22CB8CDD7}" srcId="{407B408A-2446-4912-9808-DAB23027DB2C}" destId="{AC806300-CFB3-467D-B4E4-CF15B2264538}" srcOrd="1" destOrd="0" parTransId="{34E6F2C9-3234-483A-B483-ADF0D4BB063F}" sibTransId="{E255EA85-24D3-4F78-9C4A-994DAE1C770F}"/>
    <dgm:cxn modelId="{DD9589EB-9F01-4FA9-BF36-4880AED4981B}" type="presOf" srcId="{3FC9C6E3-D3E5-48E8-858A-DE4EB1BFA559}" destId="{19AD2E76-0DA5-4BE1-A07A-8B9E4F8C6284}" srcOrd="0" destOrd="0" presId="urn:microsoft.com/office/officeart/2005/8/layout/chevron2"/>
    <dgm:cxn modelId="{37A588E5-557A-4DD2-A235-E326B337E874}" type="presOf" srcId="{407B408A-2446-4912-9808-DAB23027DB2C}" destId="{5EC81270-AA28-468C-A4F4-442485ABCC9F}" srcOrd="0" destOrd="0" presId="urn:microsoft.com/office/officeart/2005/8/layout/chevron2"/>
    <dgm:cxn modelId="{D3FDE83C-73A0-4361-B025-3D8602F5B016}" type="presOf" srcId="{2C6C6323-5B51-47D6-93C0-64CA8A198140}" destId="{A673EB5B-8598-48A0-9BD7-B67B9AA3A1AC}" srcOrd="0" destOrd="0" presId="urn:microsoft.com/office/officeart/2005/8/layout/chevron2"/>
    <dgm:cxn modelId="{B6E4B0EB-31C0-4168-9B02-43F7BF775F06}" type="presOf" srcId="{AC806300-CFB3-467D-B4E4-CF15B2264538}" destId="{73FDF694-6F38-4C2C-87F0-48B5DD3D1160}" srcOrd="0" destOrd="0" presId="urn:microsoft.com/office/officeart/2005/8/layout/chevron2"/>
    <dgm:cxn modelId="{F51E15CE-9463-4F73-BCD6-D93E957C5CAE}" type="presParOf" srcId="{5EC81270-AA28-468C-A4F4-442485ABCC9F}" destId="{7E88F0E3-6E9D-4695-A0F8-480B94171FE2}" srcOrd="0" destOrd="0" presId="urn:microsoft.com/office/officeart/2005/8/layout/chevron2"/>
    <dgm:cxn modelId="{F1596767-BF0A-4064-A0F7-4B721BDDB17F}" type="presParOf" srcId="{7E88F0E3-6E9D-4695-A0F8-480B94171FE2}" destId="{228C1FB8-F2B1-4415-8AE8-D5972F0F529B}" srcOrd="0" destOrd="0" presId="urn:microsoft.com/office/officeart/2005/8/layout/chevron2"/>
    <dgm:cxn modelId="{3D6DDF4D-5630-4A52-B374-72DFC855E8F6}" type="presParOf" srcId="{7E88F0E3-6E9D-4695-A0F8-480B94171FE2}" destId="{19AD2E76-0DA5-4BE1-A07A-8B9E4F8C6284}" srcOrd="1" destOrd="0" presId="urn:microsoft.com/office/officeart/2005/8/layout/chevron2"/>
    <dgm:cxn modelId="{544F40BA-C932-4E9A-AEE3-BDED9793E1C3}" type="presParOf" srcId="{5EC81270-AA28-468C-A4F4-442485ABCC9F}" destId="{48F806CC-36E7-47E3-AB42-1679F9A26ECE}" srcOrd="1" destOrd="0" presId="urn:microsoft.com/office/officeart/2005/8/layout/chevron2"/>
    <dgm:cxn modelId="{6FBAA125-3900-4042-80D9-5376E0786D97}" type="presParOf" srcId="{5EC81270-AA28-468C-A4F4-442485ABCC9F}" destId="{21CFA84A-EA44-488A-88E5-69AF6D525782}" srcOrd="2" destOrd="0" presId="urn:microsoft.com/office/officeart/2005/8/layout/chevron2"/>
    <dgm:cxn modelId="{8CA5792C-F141-42B4-92B7-C87364ED0AA5}" type="presParOf" srcId="{21CFA84A-EA44-488A-88E5-69AF6D525782}" destId="{73FDF694-6F38-4C2C-87F0-48B5DD3D1160}" srcOrd="0" destOrd="0" presId="urn:microsoft.com/office/officeart/2005/8/layout/chevron2"/>
    <dgm:cxn modelId="{ED349B40-C18A-4AB6-AAB6-8678925C8CE0}" type="presParOf" srcId="{21CFA84A-EA44-488A-88E5-69AF6D525782}" destId="{A673EB5B-8598-48A0-9BD7-B67B9AA3A1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13632-0FC8-4116-977E-599B75A6E03F}" type="doc">
      <dgm:prSet loTypeId="urn:microsoft.com/office/officeart/2005/8/layout/process4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D96EED1-02F2-44C7-9C18-A99AF5CB2D4D}">
      <dgm:prSet phldrT="[Текст]"/>
      <dgm:spPr>
        <a:solidFill>
          <a:srgbClr val="96CADD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Членування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0CD3C-169D-4796-98C8-0A134B7A28FD}" type="parTrans" cxnId="{896C66C4-1684-48DE-9BFA-87EE1D0046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914BE-8B7D-47CB-B5F3-C7373A554594}" type="sibTrans" cxnId="{896C66C4-1684-48DE-9BFA-87EE1D0046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38190-6FA1-4D70-9CC8-019CECDB379D}">
      <dgm:prSet phldrT="[Текст]"/>
      <dgm:spPr/>
      <dgm:t>
        <a:bodyPr/>
        <a:lstStyle/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While Ukraine does not manage EU funds directly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SAS has developed procedures to prevent and report violations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errors and fraud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2DF82-49E9-4780-87A7-034D38625525}" type="parTrans" cxnId="{784DF233-1C0E-422E-AA35-D88FA0E19B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8048F-06CD-4EED-AC82-D50FFDC6341B}" type="sibTrans" cxnId="{784DF233-1C0E-422E-AA35-D88FA0E19B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55DDD-7FDE-4B95-BD7B-3FD70DB84E54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безпосереднє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коштами ЄС.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ДАС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розробила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помилкам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шахрайству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5AF4C-79C5-4E12-A173-036E166BC5BE}" type="parTrans" cxnId="{87535A59-3C46-44FF-818C-70F427A3B0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DC64D-A56E-491D-8A0F-226DF39303DB}" type="sibTrans" cxnId="{87535A59-3C46-44FF-818C-70F427A3B0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3DEAC-AFDD-419B-86C6-F25D910000FA}">
      <dgm:prSet phldrT="[Текст]"/>
      <dgm:spPr>
        <a:solidFill>
          <a:srgbClr val="96CADD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Об’єднання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DC2E0-92E9-494A-8E76-618F4B1C94BD}" type="parTrans" cxnId="{2391BE6C-3E33-4E18-B8D4-7E260499E9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F3CC7-EAD4-4D55-8C9C-F94D85F1C9E1}" type="sibTrans" cxnId="{2391BE6C-3E33-4E18-B8D4-7E260499E9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A9094-37D6-4EC9-83D6-3D77ABC6C562}">
      <dgm:prSet phldrT="[Текст]"/>
      <dgm:spPr/>
      <dgm:t>
        <a:bodyPr/>
        <a:lstStyle/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 statistics data is not transmitted to Eurostat. It is therefore not possible to evaluate compliance.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63961-4213-45F0-9CF3-C14805D2B55B}" type="parTrans" cxnId="{BF0FFB7B-A663-482B-A48C-4F242ECA93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3B104-D15F-4BCA-9AA0-573580334844}" type="sibTrans" cxnId="{BF0FFB7B-A663-482B-A48C-4F242ECA93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7808C-EC9E-4A02-A75E-5C0C31E8021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статистики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передаються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Євростату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тому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оцінити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рівень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законодавства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неможливо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47296-3DDD-465B-83CF-45872A30E804}" type="parTrans" cxnId="{AF414D51-D100-4C13-8FAC-282B37E44B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D9A80-7B4C-40B9-8E0C-1E528FDDE238}" type="sibTrans" cxnId="{AF414D51-D100-4C13-8FAC-282B37E44B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820B6-7B28-4112-A3E4-4D4F9693C88D}" type="pres">
      <dgm:prSet presAssocID="{A2813632-0FC8-4116-977E-599B75A6E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0646A-FD03-4B84-881C-D19012E0BAA5}" type="pres">
      <dgm:prSet presAssocID="{4B83DEAC-AFDD-419B-86C6-F25D910000FA}" presName="boxAndChildren" presStyleCnt="0"/>
      <dgm:spPr/>
    </dgm:pt>
    <dgm:pt modelId="{E41DDF67-5CCC-42B2-ABDF-2CF5E19874B1}" type="pres">
      <dgm:prSet presAssocID="{4B83DEAC-AFDD-419B-86C6-F25D910000FA}" presName="parentTextBox" presStyleLbl="node1" presStyleIdx="0" presStyleCnt="2"/>
      <dgm:spPr/>
      <dgm:t>
        <a:bodyPr/>
        <a:lstStyle/>
        <a:p>
          <a:endParaRPr lang="ru-RU"/>
        </a:p>
      </dgm:t>
    </dgm:pt>
    <dgm:pt modelId="{616C7716-3DE0-4536-B80B-291374F54D4E}" type="pres">
      <dgm:prSet presAssocID="{4B83DEAC-AFDD-419B-86C6-F25D910000FA}" presName="entireBox" presStyleLbl="node1" presStyleIdx="0" presStyleCnt="2"/>
      <dgm:spPr/>
      <dgm:t>
        <a:bodyPr/>
        <a:lstStyle/>
        <a:p>
          <a:endParaRPr lang="ru-RU"/>
        </a:p>
      </dgm:t>
    </dgm:pt>
    <dgm:pt modelId="{D84F6797-3BA3-434F-9D23-D6A96137EB7E}" type="pres">
      <dgm:prSet presAssocID="{4B83DEAC-AFDD-419B-86C6-F25D910000FA}" presName="descendantBox" presStyleCnt="0"/>
      <dgm:spPr/>
    </dgm:pt>
    <dgm:pt modelId="{76CCB188-AF0D-41D5-8890-E2D343426CE5}" type="pres">
      <dgm:prSet presAssocID="{3D3A9094-37D6-4EC9-83D6-3D77ABC6C562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62939-9783-4EDD-A7B1-4861C1AC9884}" type="pres">
      <dgm:prSet presAssocID="{3117808C-EC9E-4A02-A75E-5C0C31E8021A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41EE-9561-4545-B4C9-B1286EED17CB}" type="pres">
      <dgm:prSet presAssocID="{4DA914BE-8B7D-47CB-B5F3-C7373A554594}" presName="sp" presStyleCnt="0"/>
      <dgm:spPr/>
    </dgm:pt>
    <dgm:pt modelId="{1374A871-A487-40E9-B39D-3C18477AF0E3}" type="pres">
      <dgm:prSet presAssocID="{9D96EED1-02F2-44C7-9C18-A99AF5CB2D4D}" presName="arrowAndChildren" presStyleCnt="0"/>
      <dgm:spPr/>
    </dgm:pt>
    <dgm:pt modelId="{233955BE-380D-43FC-87BE-8F4DA35CBF01}" type="pres">
      <dgm:prSet presAssocID="{9D96EED1-02F2-44C7-9C18-A99AF5CB2D4D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315AC3A-9546-4AA5-B66B-EF1C740C53BB}" type="pres">
      <dgm:prSet presAssocID="{9D96EED1-02F2-44C7-9C18-A99AF5CB2D4D}" presName="arrow" presStyleLbl="node1" presStyleIdx="1" presStyleCnt="2" custLinFactNeighborX="5622" custLinFactNeighborY="-1824"/>
      <dgm:spPr/>
      <dgm:t>
        <a:bodyPr/>
        <a:lstStyle/>
        <a:p>
          <a:endParaRPr lang="ru-RU"/>
        </a:p>
      </dgm:t>
    </dgm:pt>
    <dgm:pt modelId="{EB2E7CD4-70CD-4C5E-B7B1-F0330A7D1FE9}" type="pres">
      <dgm:prSet presAssocID="{9D96EED1-02F2-44C7-9C18-A99AF5CB2D4D}" presName="descendantArrow" presStyleCnt="0"/>
      <dgm:spPr/>
    </dgm:pt>
    <dgm:pt modelId="{F28B1BCF-7433-460E-B7DD-4D12E02987D2}" type="pres">
      <dgm:prSet presAssocID="{7F538190-6FA1-4D70-9CC8-019CECDB379D}" presName="childTextArrow" presStyleLbl="fgAccFollowNode1" presStyleIdx="2" presStyleCnt="4" custScaleY="11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391F3-1E9F-455D-ACED-D695D870F604}" type="pres">
      <dgm:prSet presAssocID="{C4655DDD-7FDE-4B95-BD7B-3FD70DB84E54}" presName="childTextArrow" presStyleLbl="fgAccFollowNode1" presStyleIdx="3" presStyleCnt="4" custScaleY="11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FFB7B-A663-482B-A48C-4F242ECA93CD}" srcId="{4B83DEAC-AFDD-419B-86C6-F25D910000FA}" destId="{3D3A9094-37D6-4EC9-83D6-3D77ABC6C562}" srcOrd="0" destOrd="0" parTransId="{3B363961-4213-45F0-9CF3-C14805D2B55B}" sibTransId="{FFA3B104-D15F-4BCA-9AA0-573580334844}"/>
    <dgm:cxn modelId="{7E7FA76B-EBCC-4AB2-8A19-B3393505CD75}" type="presOf" srcId="{7F538190-6FA1-4D70-9CC8-019CECDB379D}" destId="{F28B1BCF-7433-460E-B7DD-4D12E02987D2}" srcOrd="0" destOrd="0" presId="urn:microsoft.com/office/officeart/2005/8/layout/process4"/>
    <dgm:cxn modelId="{5B5F9EC4-CE9E-47D8-9F25-737DB54FE129}" type="presOf" srcId="{4B83DEAC-AFDD-419B-86C6-F25D910000FA}" destId="{E41DDF67-5CCC-42B2-ABDF-2CF5E19874B1}" srcOrd="0" destOrd="0" presId="urn:microsoft.com/office/officeart/2005/8/layout/process4"/>
    <dgm:cxn modelId="{6A3F6CAC-1AFD-4F69-82AA-A29061067992}" type="presOf" srcId="{3117808C-EC9E-4A02-A75E-5C0C31E8021A}" destId="{63562939-9783-4EDD-A7B1-4861C1AC9884}" srcOrd="0" destOrd="0" presId="urn:microsoft.com/office/officeart/2005/8/layout/process4"/>
    <dgm:cxn modelId="{896C66C4-1684-48DE-9BFA-87EE1D004662}" srcId="{A2813632-0FC8-4116-977E-599B75A6E03F}" destId="{9D96EED1-02F2-44C7-9C18-A99AF5CB2D4D}" srcOrd="0" destOrd="0" parTransId="{8520CD3C-169D-4796-98C8-0A134B7A28FD}" sibTransId="{4DA914BE-8B7D-47CB-B5F3-C7373A554594}"/>
    <dgm:cxn modelId="{87535A59-3C46-44FF-818C-70F427A3B07A}" srcId="{9D96EED1-02F2-44C7-9C18-A99AF5CB2D4D}" destId="{C4655DDD-7FDE-4B95-BD7B-3FD70DB84E54}" srcOrd="1" destOrd="0" parTransId="{0315AF4C-79C5-4E12-A173-036E166BC5BE}" sibTransId="{790DC64D-A56E-491D-8A0F-226DF39303DB}"/>
    <dgm:cxn modelId="{2391BE6C-3E33-4E18-B8D4-7E260499E90B}" srcId="{A2813632-0FC8-4116-977E-599B75A6E03F}" destId="{4B83DEAC-AFDD-419B-86C6-F25D910000FA}" srcOrd="1" destOrd="0" parTransId="{ABDDC2E0-92E9-494A-8E76-618F4B1C94BD}" sibTransId="{77FF3CC7-EAD4-4D55-8C9C-F94D85F1C9E1}"/>
    <dgm:cxn modelId="{0AC4F1C1-4197-4B86-B2F3-C83E2729A1DF}" type="presOf" srcId="{C4655DDD-7FDE-4B95-BD7B-3FD70DB84E54}" destId="{827391F3-1E9F-455D-ACED-D695D870F604}" srcOrd="0" destOrd="0" presId="urn:microsoft.com/office/officeart/2005/8/layout/process4"/>
    <dgm:cxn modelId="{82F4D3D5-BC78-413B-87DD-5A6CFF5C860D}" type="presOf" srcId="{9D96EED1-02F2-44C7-9C18-A99AF5CB2D4D}" destId="{233955BE-380D-43FC-87BE-8F4DA35CBF01}" srcOrd="0" destOrd="0" presId="urn:microsoft.com/office/officeart/2005/8/layout/process4"/>
    <dgm:cxn modelId="{0F187CAF-C21B-4DE4-9F04-BA2C7872E40F}" type="presOf" srcId="{3D3A9094-37D6-4EC9-83D6-3D77ABC6C562}" destId="{76CCB188-AF0D-41D5-8890-E2D343426CE5}" srcOrd="0" destOrd="0" presId="urn:microsoft.com/office/officeart/2005/8/layout/process4"/>
    <dgm:cxn modelId="{784DF233-1C0E-422E-AA35-D88FA0E19B25}" srcId="{9D96EED1-02F2-44C7-9C18-A99AF5CB2D4D}" destId="{7F538190-6FA1-4D70-9CC8-019CECDB379D}" srcOrd="0" destOrd="0" parTransId="{D7F2DF82-49E9-4780-87A7-034D38625525}" sibTransId="{1078048F-06CD-4EED-AC82-D50FFDC6341B}"/>
    <dgm:cxn modelId="{AF414D51-D100-4C13-8FAC-282B37E44B1C}" srcId="{4B83DEAC-AFDD-419B-86C6-F25D910000FA}" destId="{3117808C-EC9E-4A02-A75E-5C0C31E8021A}" srcOrd="1" destOrd="0" parTransId="{B1C47296-3DDD-465B-83CF-45872A30E804}" sibTransId="{3CCD9A80-7B4C-40B9-8E0C-1E528FDDE238}"/>
    <dgm:cxn modelId="{962E3629-F41F-47A5-A6CE-EAE9B5D4596E}" type="presOf" srcId="{A2813632-0FC8-4116-977E-599B75A6E03F}" destId="{202820B6-7B28-4112-A3E4-4D4F9693C88D}" srcOrd="0" destOrd="0" presId="urn:microsoft.com/office/officeart/2005/8/layout/process4"/>
    <dgm:cxn modelId="{CAD18BBF-3F89-4298-B512-8730D491E7ED}" type="presOf" srcId="{9D96EED1-02F2-44C7-9C18-A99AF5CB2D4D}" destId="{1315AC3A-9546-4AA5-B66B-EF1C740C53BB}" srcOrd="1" destOrd="0" presId="urn:microsoft.com/office/officeart/2005/8/layout/process4"/>
    <dgm:cxn modelId="{605EB3E5-D7B6-4DAA-9610-C6BF397D8A73}" type="presOf" srcId="{4B83DEAC-AFDD-419B-86C6-F25D910000FA}" destId="{616C7716-3DE0-4536-B80B-291374F54D4E}" srcOrd="1" destOrd="0" presId="urn:microsoft.com/office/officeart/2005/8/layout/process4"/>
    <dgm:cxn modelId="{02AF71B5-43B4-4AF0-9715-0A3749BF22B8}" type="presParOf" srcId="{202820B6-7B28-4112-A3E4-4D4F9693C88D}" destId="{AF60646A-FD03-4B84-881C-D19012E0BAA5}" srcOrd="0" destOrd="0" presId="urn:microsoft.com/office/officeart/2005/8/layout/process4"/>
    <dgm:cxn modelId="{98673DBA-8366-4B37-9132-D60CF429865D}" type="presParOf" srcId="{AF60646A-FD03-4B84-881C-D19012E0BAA5}" destId="{E41DDF67-5CCC-42B2-ABDF-2CF5E19874B1}" srcOrd="0" destOrd="0" presId="urn:microsoft.com/office/officeart/2005/8/layout/process4"/>
    <dgm:cxn modelId="{8079AA49-E24D-4387-B155-7C81D089B701}" type="presParOf" srcId="{AF60646A-FD03-4B84-881C-D19012E0BAA5}" destId="{616C7716-3DE0-4536-B80B-291374F54D4E}" srcOrd="1" destOrd="0" presId="urn:microsoft.com/office/officeart/2005/8/layout/process4"/>
    <dgm:cxn modelId="{3A970C39-70D7-468E-B065-2525884D5CE7}" type="presParOf" srcId="{AF60646A-FD03-4B84-881C-D19012E0BAA5}" destId="{D84F6797-3BA3-434F-9D23-D6A96137EB7E}" srcOrd="2" destOrd="0" presId="urn:microsoft.com/office/officeart/2005/8/layout/process4"/>
    <dgm:cxn modelId="{01B6F614-25C8-4BFB-993A-C46E5FA92168}" type="presParOf" srcId="{D84F6797-3BA3-434F-9D23-D6A96137EB7E}" destId="{76CCB188-AF0D-41D5-8890-E2D343426CE5}" srcOrd="0" destOrd="0" presId="urn:microsoft.com/office/officeart/2005/8/layout/process4"/>
    <dgm:cxn modelId="{DB650A9C-9137-41E6-9A97-7DB9B0929943}" type="presParOf" srcId="{D84F6797-3BA3-434F-9D23-D6A96137EB7E}" destId="{63562939-9783-4EDD-A7B1-4861C1AC9884}" srcOrd="1" destOrd="0" presId="urn:microsoft.com/office/officeart/2005/8/layout/process4"/>
    <dgm:cxn modelId="{1D8A4454-118D-4086-8A07-C1698C92CB3A}" type="presParOf" srcId="{202820B6-7B28-4112-A3E4-4D4F9693C88D}" destId="{7E8041EE-9561-4545-B4C9-B1286EED17CB}" srcOrd="1" destOrd="0" presId="urn:microsoft.com/office/officeart/2005/8/layout/process4"/>
    <dgm:cxn modelId="{C7DBA86A-CC0D-4696-868B-BB2F60B6F1CF}" type="presParOf" srcId="{202820B6-7B28-4112-A3E4-4D4F9693C88D}" destId="{1374A871-A487-40E9-B39D-3C18477AF0E3}" srcOrd="2" destOrd="0" presId="urn:microsoft.com/office/officeart/2005/8/layout/process4"/>
    <dgm:cxn modelId="{92B2EEF7-7EC3-4661-98AF-A9F063CA2C44}" type="presParOf" srcId="{1374A871-A487-40E9-B39D-3C18477AF0E3}" destId="{233955BE-380D-43FC-87BE-8F4DA35CBF01}" srcOrd="0" destOrd="0" presId="urn:microsoft.com/office/officeart/2005/8/layout/process4"/>
    <dgm:cxn modelId="{CD31F0D3-92EA-48F7-BCF0-4A1D2C7E1A92}" type="presParOf" srcId="{1374A871-A487-40E9-B39D-3C18477AF0E3}" destId="{1315AC3A-9546-4AA5-B66B-EF1C740C53BB}" srcOrd="1" destOrd="0" presId="urn:microsoft.com/office/officeart/2005/8/layout/process4"/>
    <dgm:cxn modelId="{3F670D93-A68C-480F-AB79-5048392D09C6}" type="presParOf" srcId="{1374A871-A487-40E9-B39D-3C18477AF0E3}" destId="{EB2E7CD4-70CD-4C5E-B7B1-F0330A7D1FE9}" srcOrd="2" destOrd="0" presId="urn:microsoft.com/office/officeart/2005/8/layout/process4"/>
    <dgm:cxn modelId="{A82ECA2F-34CA-4EF6-956C-E2B3042F445E}" type="presParOf" srcId="{EB2E7CD4-70CD-4C5E-B7B1-F0330A7D1FE9}" destId="{F28B1BCF-7433-460E-B7DD-4D12E02987D2}" srcOrd="0" destOrd="0" presId="urn:microsoft.com/office/officeart/2005/8/layout/process4"/>
    <dgm:cxn modelId="{1EC8C1E6-4E77-406A-AD8A-6C7F4CFAB2B4}" type="presParOf" srcId="{EB2E7CD4-70CD-4C5E-B7B1-F0330A7D1FE9}" destId="{827391F3-1E9F-455D-ACED-D695D870F60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9FB236-C754-47F0-BB6B-F0E2228BE6E8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B46E1C00-6CA6-45C8-B96A-0A38EEEC37D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dirty="0" smtClean="0"/>
            <a:t>Ukraine is moderately prepared in the area of free movement of goods and is </a:t>
          </a:r>
          <a:r>
            <a:rPr lang="en-GB" dirty="0" smtClean="0">
              <a:ln>
                <a:noFill/>
              </a:ln>
              <a:solidFill>
                <a:schemeClr val="bg2"/>
              </a:solidFill>
            </a:rPr>
            <a:t>in between some and moderate preparation </a:t>
          </a:r>
          <a:r>
            <a:rPr lang="en-GB" dirty="0" smtClean="0"/>
            <a:t>in the area of free movement of capital. </a:t>
          </a:r>
          <a:endParaRPr lang="ru-RU" dirty="0"/>
        </a:p>
      </dgm:t>
    </dgm:pt>
    <dgm:pt modelId="{99CFECC7-3E61-4EFA-A79E-FB86957BC94D}" type="parTrans" cxnId="{7908A32C-E356-4610-8240-935B953E0AD0}">
      <dgm:prSet/>
      <dgm:spPr/>
      <dgm:t>
        <a:bodyPr/>
        <a:lstStyle/>
        <a:p>
          <a:endParaRPr lang="ru-RU"/>
        </a:p>
      </dgm:t>
    </dgm:pt>
    <dgm:pt modelId="{3DB80EF3-B4C0-46DD-95B6-57ACC0D58612}" type="sibTrans" cxnId="{7908A32C-E356-4610-8240-935B953E0AD0}">
      <dgm:prSet/>
      <dgm:spPr>
        <a:solidFill>
          <a:srgbClr val="71B7D1"/>
        </a:solidFill>
      </dgm:spPr>
      <dgm:t>
        <a:bodyPr/>
        <a:lstStyle/>
        <a:p>
          <a:endParaRPr lang="ru-RU"/>
        </a:p>
      </dgm:t>
    </dgm:pt>
    <dgm:pt modelId="{F186432E-085B-44CF-A35C-6220398AC827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err="1" smtClean="0"/>
            <a:t>Україна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середній</a:t>
          </a:r>
          <a:r>
            <a:rPr lang="ru-RU" dirty="0" smtClean="0"/>
            <a:t> рівень </a:t>
          </a:r>
          <a:r>
            <a:rPr lang="ru-RU" dirty="0" err="1" smtClean="0"/>
            <a:t>підготовки</a:t>
          </a:r>
          <a:r>
            <a:rPr lang="ru-RU" dirty="0" smtClean="0"/>
            <a:t> у </a:t>
          </a:r>
          <a:r>
            <a:rPr lang="ru-RU" dirty="0" err="1" smtClean="0"/>
            <a:t>сфері</a:t>
          </a:r>
          <a:r>
            <a:rPr lang="ru-RU" dirty="0" smtClean="0"/>
            <a:t> </a:t>
          </a:r>
          <a:r>
            <a:rPr lang="ru-RU" dirty="0" err="1" smtClean="0"/>
            <a:t>вільного</a:t>
          </a:r>
          <a:r>
            <a:rPr lang="ru-RU" dirty="0" smtClean="0"/>
            <a:t> </a:t>
          </a:r>
          <a:r>
            <a:rPr lang="ru-RU" dirty="0" err="1" smtClean="0"/>
            <a:t>руху</a:t>
          </a:r>
          <a:r>
            <a:rPr lang="ru-RU" dirty="0" smtClean="0"/>
            <a:t> </a:t>
          </a:r>
          <a:r>
            <a:rPr lang="ru-RU" dirty="0" err="1" smtClean="0"/>
            <a:t>товарів</a:t>
          </a:r>
          <a:r>
            <a:rPr lang="ru-RU" dirty="0" smtClean="0"/>
            <a:t> і </a:t>
          </a:r>
          <a:r>
            <a:rPr lang="ru-RU" dirty="0" err="1" smtClean="0">
              <a:ln>
                <a:noFill/>
              </a:ln>
              <a:solidFill>
                <a:schemeClr val="bg2"/>
              </a:solidFill>
            </a:rPr>
            <a:t>знаходиться</a:t>
          </a:r>
          <a:r>
            <a:rPr lang="ru-RU" dirty="0" smtClean="0">
              <a:ln>
                <a:noFill/>
              </a:ln>
              <a:solidFill>
                <a:schemeClr val="bg2"/>
              </a:solidFill>
            </a:rPr>
            <a:t> на </a:t>
          </a:r>
          <a:r>
            <a:rPr lang="ru-RU" dirty="0" err="1" smtClean="0">
              <a:ln>
                <a:noFill/>
              </a:ln>
              <a:solidFill>
                <a:schemeClr val="bg2"/>
              </a:solidFill>
            </a:rPr>
            <a:t>близькому</a:t>
          </a:r>
          <a:r>
            <a:rPr lang="ru-RU" dirty="0" smtClean="0">
              <a:ln>
                <a:noFill/>
              </a:ln>
              <a:solidFill>
                <a:schemeClr val="bg2"/>
              </a:solidFill>
            </a:rPr>
            <a:t> до </a:t>
          </a:r>
          <a:r>
            <a:rPr lang="ru-RU" dirty="0" err="1" smtClean="0">
              <a:ln>
                <a:noFill/>
              </a:ln>
              <a:solidFill>
                <a:schemeClr val="bg2"/>
              </a:solidFill>
            </a:rPr>
            <a:t>середнього</a:t>
          </a:r>
          <a:r>
            <a:rPr lang="ru-RU" dirty="0" smtClean="0">
              <a:ln>
                <a:noFill/>
              </a:ln>
              <a:solidFill>
                <a:schemeClr val="bg2"/>
              </a:solidFill>
            </a:rPr>
            <a:t> </a:t>
          </a:r>
          <a:r>
            <a:rPr lang="ru-RU" dirty="0" err="1" smtClean="0">
              <a:ln>
                <a:noFill/>
              </a:ln>
              <a:solidFill>
                <a:schemeClr val="bg2"/>
              </a:solidFill>
            </a:rPr>
            <a:t>рівні</a:t>
          </a:r>
          <a:r>
            <a:rPr lang="ru-RU" dirty="0" smtClean="0">
              <a:ln>
                <a:noFill/>
              </a:ln>
              <a:solidFill>
                <a:schemeClr val="bg2"/>
              </a:solidFill>
            </a:rPr>
            <a:t> </a:t>
          </a:r>
          <a:r>
            <a:rPr lang="ru-RU" dirty="0" err="1" smtClean="0">
              <a:ln>
                <a:noFill/>
              </a:ln>
              <a:solidFill>
                <a:schemeClr val="bg2"/>
              </a:solidFill>
            </a:rPr>
            <a:t>підготовки</a:t>
          </a:r>
          <a:r>
            <a:rPr lang="ru-RU" dirty="0" smtClean="0"/>
            <a:t> у </a:t>
          </a:r>
          <a:r>
            <a:rPr lang="ru-RU" dirty="0" err="1" smtClean="0"/>
            <a:t>сфері</a:t>
          </a:r>
          <a:r>
            <a:rPr lang="ru-RU" dirty="0" smtClean="0"/>
            <a:t> </a:t>
          </a:r>
          <a:r>
            <a:rPr lang="ru-RU" dirty="0" err="1" smtClean="0"/>
            <a:t>вільного</a:t>
          </a:r>
          <a:r>
            <a:rPr lang="ru-RU" dirty="0" smtClean="0"/>
            <a:t> </a:t>
          </a:r>
          <a:r>
            <a:rPr lang="ru-RU" dirty="0" err="1" smtClean="0"/>
            <a:t>руху</a:t>
          </a:r>
          <a:r>
            <a:rPr lang="ru-RU" dirty="0" smtClean="0"/>
            <a:t> </a:t>
          </a:r>
          <a:r>
            <a:rPr lang="ru-RU" dirty="0" err="1" smtClean="0"/>
            <a:t>капіталу</a:t>
          </a:r>
          <a:r>
            <a:rPr lang="ru-RU" dirty="0" smtClean="0"/>
            <a:t>.</a:t>
          </a:r>
          <a:r>
            <a:rPr lang="uk-UA" dirty="0" smtClean="0"/>
            <a:t>   </a:t>
          </a:r>
          <a:endParaRPr lang="ru-RU" dirty="0"/>
        </a:p>
      </dgm:t>
    </dgm:pt>
    <dgm:pt modelId="{3DCF1528-B6E0-4EC2-A1C5-4DA20BB0D7C3}" type="parTrans" cxnId="{11CFFB1D-5FE0-4366-9610-1F29DE8153FB}">
      <dgm:prSet/>
      <dgm:spPr/>
      <dgm:t>
        <a:bodyPr/>
        <a:lstStyle/>
        <a:p>
          <a:endParaRPr lang="ru-RU"/>
        </a:p>
      </dgm:t>
    </dgm:pt>
    <dgm:pt modelId="{7B5FE0AF-6DF5-4E86-84E5-9C35B19F7237}" type="sibTrans" cxnId="{11CFFB1D-5FE0-4366-9610-1F29DE8153FB}">
      <dgm:prSet/>
      <dgm:spPr/>
      <dgm:t>
        <a:bodyPr/>
        <a:lstStyle/>
        <a:p>
          <a:endParaRPr lang="ru-RU"/>
        </a:p>
      </dgm:t>
    </dgm:pt>
    <dgm:pt modelId="{D7D2B8BB-7D50-48BE-92D9-B1F29D4FEC45}" type="pres">
      <dgm:prSet presAssocID="{DD9FB236-C754-47F0-BB6B-F0E2228BE6E8}" presName="Name0" presStyleCnt="0">
        <dgm:presLayoutVars>
          <dgm:dir/>
          <dgm:resizeHandles val="exact"/>
        </dgm:presLayoutVars>
      </dgm:prSet>
      <dgm:spPr/>
    </dgm:pt>
    <dgm:pt modelId="{52442EAE-6929-4B94-AE82-DBBDCA4E6342}" type="pres">
      <dgm:prSet presAssocID="{B46E1C00-6CA6-45C8-B96A-0A38EEEC37DE}" presName="node" presStyleLbl="node1" presStyleIdx="0" presStyleCnt="2" custScaleX="126240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3D978-46C1-4D46-94A1-E8CEF9C7EED6}" type="pres">
      <dgm:prSet presAssocID="{3DB80EF3-B4C0-46DD-95B6-57ACC0D5861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D64A610-B44F-47EC-9C71-82CC94A3ECFB}" type="pres">
      <dgm:prSet presAssocID="{3DB80EF3-B4C0-46DD-95B6-57ACC0D5861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847A19A-558B-491A-ADA5-AC4CEEDB463C}" type="pres">
      <dgm:prSet presAssocID="{F186432E-085B-44CF-A35C-6220398AC827}" presName="node" presStyleLbl="node1" presStyleIdx="1" presStyleCnt="2" custScaleX="117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64DFD8-5F4A-47C5-B3D5-B81A1B6D0274}" type="presOf" srcId="{DD9FB236-C754-47F0-BB6B-F0E2228BE6E8}" destId="{D7D2B8BB-7D50-48BE-92D9-B1F29D4FEC45}" srcOrd="0" destOrd="0" presId="urn:microsoft.com/office/officeart/2005/8/layout/process1"/>
    <dgm:cxn modelId="{11EDBC2C-6FE7-4611-9608-AE80AB081597}" type="presOf" srcId="{B46E1C00-6CA6-45C8-B96A-0A38EEEC37DE}" destId="{52442EAE-6929-4B94-AE82-DBBDCA4E6342}" srcOrd="0" destOrd="0" presId="urn:microsoft.com/office/officeart/2005/8/layout/process1"/>
    <dgm:cxn modelId="{3DC1411D-7BDC-4A83-AF51-0AD95F58DBA4}" type="presOf" srcId="{F186432E-085B-44CF-A35C-6220398AC827}" destId="{3847A19A-558B-491A-ADA5-AC4CEEDB463C}" srcOrd="0" destOrd="0" presId="urn:microsoft.com/office/officeart/2005/8/layout/process1"/>
    <dgm:cxn modelId="{076E51C3-852F-4943-8D01-88B4A92AA972}" type="presOf" srcId="{3DB80EF3-B4C0-46DD-95B6-57ACC0D58612}" destId="{3D64A610-B44F-47EC-9C71-82CC94A3ECFB}" srcOrd="1" destOrd="0" presId="urn:microsoft.com/office/officeart/2005/8/layout/process1"/>
    <dgm:cxn modelId="{B863C5B4-E61B-43DF-A06D-41E3F472B450}" type="presOf" srcId="{3DB80EF3-B4C0-46DD-95B6-57ACC0D58612}" destId="{B293D978-46C1-4D46-94A1-E8CEF9C7EED6}" srcOrd="0" destOrd="0" presId="urn:microsoft.com/office/officeart/2005/8/layout/process1"/>
    <dgm:cxn modelId="{7908A32C-E356-4610-8240-935B953E0AD0}" srcId="{DD9FB236-C754-47F0-BB6B-F0E2228BE6E8}" destId="{B46E1C00-6CA6-45C8-B96A-0A38EEEC37DE}" srcOrd="0" destOrd="0" parTransId="{99CFECC7-3E61-4EFA-A79E-FB86957BC94D}" sibTransId="{3DB80EF3-B4C0-46DD-95B6-57ACC0D58612}"/>
    <dgm:cxn modelId="{11CFFB1D-5FE0-4366-9610-1F29DE8153FB}" srcId="{DD9FB236-C754-47F0-BB6B-F0E2228BE6E8}" destId="{F186432E-085B-44CF-A35C-6220398AC827}" srcOrd="1" destOrd="0" parTransId="{3DCF1528-B6E0-4EC2-A1C5-4DA20BB0D7C3}" sibTransId="{7B5FE0AF-6DF5-4E86-84E5-9C35B19F7237}"/>
    <dgm:cxn modelId="{9FDAD64F-3ABF-44D7-BDFA-D3EDFADB454A}" type="presParOf" srcId="{D7D2B8BB-7D50-48BE-92D9-B1F29D4FEC45}" destId="{52442EAE-6929-4B94-AE82-DBBDCA4E6342}" srcOrd="0" destOrd="0" presId="urn:microsoft.com/office/officeart/2005/8/layout/process1"/>
    <dgm:cxn modelId="{24327A13-2AB0-441C-86EF-C25B8632A8ED}" type="presParOf" srcId="{D7D2B8BB-7D50-48BE-92D9-B1F29D4FEC45}" destId="{B293D978-46C1-4D46-94A1-E8CEF9C7EED6}" srcOrd="1" destOrd="0" presId="urn:microsoft.com/office/officeart/2005/8/layout/process1"/>
    <dgm:cxn modelId="{5EACC3B1-4FB0-4F7A-8239-540210FAB755}" type="presParOf" srcId="{B293D978-46C1-4D46-94A1-E8CEF9C7EED6}" destId="{3D64A610-B44F-47EC-9C71-82CC94A3ECFB}" srcOrd="0" destOrd="0" presId="urn:microsoft.com/office/officeart/2005/8/layout/process1"/>
    <dgm:cxn modelId="{E4A381EE-FA53-4940-BC34-05ECD41CC693}" type="presParOf" srcId="{D7D2B8BB-7D50-48BE-92D9-B1F29D4FEC45}" destId="{3847A19A-558B-491A-ADA5-AC4CEEDB46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9056-22DC-4B59-8467-1AADB30CA9D4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 Enlargement policy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94559" y="275707"/>
        <a:ext cx="3824022" cy="1431076"/>
      </dsp:txXfrm>
    </dsp:sp>
    <dsp:sp modelId="{52D5BB8D-5EB5-436E-A656-EEB1FE1BC557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англійської на українську:</a:t>
          </a:r>
          <a:endParaRPr lang="ru-RU" sz="26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72" y="96821"/>
        <a:ext cx="2001016" cy="1788846"/>
      </dsp:txXfrm>
    </dsp:sp>
    <dsp:sp modelId="{80FE9583-523B-4B9E-B28D-DD3BB63F0FB1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індустріального парку «Хмельницький»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Приміщення комерційного призначення       Хмельницької області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Інвестиційні пропозиції Хмельницької області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94559" y="2357217"/>
        <a:ext cx="3824022" cy="1431076"/>
      </dsp:txXfrm>
    </dsp:sp>
    <dsp:sp modelId="{540B7493-7403-483D-9838-C033FCAD12C2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на англійську:</a:t>
          </a:r>
          <a:endParaRPr lang="ru-RU" sz="26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72" y="2178331"/>
        <a:ext cx="2001016" cy="178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C298-93D9-41E6-96CA-4E3477BFA833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7585F-D5E9-4F03-9B84-A27DFD55AD11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висока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насиченість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термінами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спеціальною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лексикою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459" y="442056"/>
        <a:ext cx="2571080" cy="651792"/>
      </dsp:txXfrm>
    </dsp:sp>
    <dsp:sp modelId="{9F889A6B-D164-4A2C-95AA-2FB5F07A0454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інформативність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логічність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викладу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459" y="1254658"/>
        <a:ext cx="2571080" cy="651792"/>
      </dsp:txXfrm>
    </dsp:sp>
    <dsp:sp modelId="{651137CE-8289-4CE1-B476-9260EE9D396C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часте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пасивних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конструкцій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громіздких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складних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459" y="2067260"/>
        <a:ext cx="2571080" cy="651792"/>
      </dsp:txXfrm>
    </dsp:sp>
    <dsp:sp modelId="{BB128F28-9A33-4C8F-BEEC-C1BBF21BB9FC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великої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абревіатур</a:t>
          </a:r>
          <a:r>
            <a:rPr lang="ru-RU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скорочень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459" y="2879861"/>
        <a:ext cx="2571080" cy="651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5FDEE-5A68-47B4-8E2F-6A7B93329246}">
      <dsp:nvSpPr>
        <dsp:cNvPr id="0" name=""/>
        <dsp:cNvSpPr/>
      </dsp:nvSpPr>
      <dsp:spPr>
        <a:xfrm>
          <a:off x="6602" y="1414495"/>
          <a:ext cx="3947024" cy="1578809"/>
        </a:xfrm>
        <a:prstGeom prst="chevron">
          <a:avLst/>
        </a:prstGeom>
        <a:solidFill>
          <a:srgbClr val="96C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Concessions and PPPs have remained very low as the </a:t>
          </a:r>
          <a:r>
            <a:rPr lang="en-GB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required IT solutions </a:t>
          </a:r>
          <a:r>
            <a:rPr lang="en-GB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have not yet been implemented following the relevant law </a:t>
          </a:r>
          <a:r>
            <a:rPr lang="en-GB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introduced in 2019</a:t>
          </a:r>
          <a:r>
            <a:rPr lang="en-GB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007" y="1414495"/>
        <a:ext cx="2368215" cy="1578809"/>
      </dsp:txXfrm>
    </dsp:sp>
    <dsp:sp modelId="{F215EBD3-FB61-405D-B9D0-8703E02EBBE0}">
      <dsp:nvSpPr>
        <dsp:cNvPr id="0" name=""/>
        <dsp:cNvSpPr/>
      </dsp:nvSpPr>
      <dsp:spPr>
        <a:xfrm>
          <a:off x="3558925" y="1414495"/>
          <a:ext cx="3947024" cy="1578809"/>
        </a:xfrm>
        <a:prstGeom prst="chevron">
          <a:avLst/>
        </a:prstGeom>
        <a:solidFill>
          <a:srgbClr val="71B7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Концесії та ДПП залишаються на дуже низькому рівні, оскільки </a:t>
          </a:r>
          <a:r>
            <a:rPr lang="uk-UA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після прийняття відповідного закону у 2019 році необхідні рішення у сфері ІТ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 ще не впроваджені.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330" y="1414495"/>
        <a:ext cx="2368215" cy="1578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C1FB8-F2B1-4415-8AE8-D5972F0F529B}">
      <dsp:nvSpPr>
        <dsp:cNvPr id="0" name=""/>
        <dsp:cNvSpPr/>
      </dsp:nvSpPr>
      <dsp:spPr>
        <a:xfrm rot="5400000">
          <a:off x="-273518" y="274645"/>
          <a:ext cx="1823459" cy="1276421"/>
        </a:xfrm>
        <a:prstGeom prst="chevron">
          <a:avLst/>
        </a:prstGeom>
        <a:solidFill>
          <a:srgbClr val="C7E1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39337"/>
        <a:ext cx="1276421" cy="547038"/>
      </dsp:txXfrm>
    </dsp:sp>
    <dsp:sp modelId="{19AD2E76-0DA5-4BE1-A07A-8B9E4F8C6284}">
      <dsp:nvSpPr>
        <dsp:cNvPr id="0" name=""/>
        <dsp:cNvSpPr/>
      </dsp:nvSpPr>
      <dsp:spPr>
        <a:xfrm rot="5400000">
          <a:off x="3526347" y="-2248799"/>
          <a:ext cx="1185248" cy="56851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Further legal alignment with the EU acquis is needed, including on concessions, exclusion, selection, use of the most economically advantageous tender criterion, as well as </a:t>
          </a:r>
          <a:r>
            <a:rPr lang="en-US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defence</a:t>
          </a: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procurement.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6422" y="58985"/>
        <a:ext cx="5627241" cy="1069530"/>
      </dsp:txXfrm>
    </dsp:sp>
    <dsp:sp modelId="{73FDF694-6F38-4C2C-87F0-48B5DD3D1160}">
      <dsp:nvSpPr>
        <dsp:cNvPr id="0" name=""/>
        <dsp:cNvSpPr/>
      </dsp:nvSpPr>
      <dsp:spPr>
        <a:xfrm rot="5400000">
          <a:off x="-273518" y="1807246"/>
          <a:ext cx="1823459" cy="1276421"/>
        </a:xfrm>
        <a:prstGeom prst="chevron">
          <a:avLst/>
        </a:prstGeom>
        <a:solidFill>
          <a:srgbClr val="C7E1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171938"/>
        <a:ext cx="1276421" cy="547038"/>
      </dsp:txXfrm>
    </dsp:sp>
    <dsp:sp modelId="{A673EB5B-8598-48A0-9BD7-B67B9AA3A1AC}">
      <dsp:nvSpPr>
        <dsp:cNvPr id="0" name=""/>
        <dsp:cNvSpPr/>
      </dsp:nvSpPr>
      <dsp:spPr>
        <a:xfrm rot="5400000">
          <a:off x="3526347" y="-716198"/>
          <a:ext cx="1185248" cy="568510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Необхідне подальше приведення законодавства у відповідність до </a:t>
          </a:r>
          <a:r>
            <a:rPr lang="en-GB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acquis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ЄС, зокрема щодо концесій, </a:t>
          </a:r>
          <a:r>
            <a:rPr lang="uk-UA" sz="15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положень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щодо виключення, відбору </a:t>
          </a:r>
          <a:r>
            <a:rPr lang="uk-UA" sz="15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постачальників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використання найбільш економічно вигідної тендерної </a:t>
          </a:r>
          <a:r>
            <a:rPr lang="uk-UA" sz="15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також щодо оборонних закупівель.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6422" y="1591586"/>
        <a:ext cx="5627241" cy="1069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7716-3DE0-4536-B80B-291374F54D4E}">
      <dsp:nvSpPr>
        <dsp:cNvPr id="0" name=""/>
        <dsp:cNvSpPr/>
      </dsp:nvSpPr>
      <dsp:spPr>
        <a:xfrm>
          <a:off x="0" y="2365621"/>
          <a:ext cx="7223337" cy="1552103"/>
        </a:xfrm>
        <a:prstGeom prst="rect">
          <a:avLst/>
        </a:prstGeom>
        <a:solidFill>
          <a:srgbClr val="96C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Об’єднання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65621"/>
        <a:ext cx="7223337" cy="838136"/>
      </dsp:txXfrm>
    </dsp:sp>
    <dsp:sp modelId="{76CCB188-AF0D-41D5-8890-E2D343426CE5}">
      <dsp:nvSpPr>
        <dsp:cNvPr id="0" name=""/>
        <dsp:cNvSpPr/>
      </dsp:nvSpPr>
      <dsp:spPr>
        <a:xfrm>
          <a:off x="0" y="3172715"/>
          <a:ext cx="3611668" cy="7139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 statistics data is not transmitted to Eurostat. It is therefore not possible to evaluate compliance.</a:t>
          </a: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72715"/>
        <a:ext cx="3611668" cy="713967"/>
      </dsp:txXfrm>
    </dsp:sp>
    <dsp:sp modelId="{63562939-9783-4EDD-A7B1-4861C1AC9884}">
      <dsp:nvSpPr>
        <dsp:cNvPr id="0" name=""/>
        <dsp:cNvSpPr/>
      </dsp:nvSpPr>
      <dsp:spPr>
        <a:xfrm>
          <a:off x="3611668" y="3172715"/>
          <a:ext cx="3611668" cy="7139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Дані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статистики не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передаються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Євростату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тому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оцінити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рівень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законодавства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неможливо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1668" y="3172715"/>
        <a:ext cx="3611668" cy="713967"/>
      </dsp:txXfrm>
    </dsp:sp>
    <dsp:sp modelId="{1315AC3A-9546-4AA5-B66B-EF1C740C53BB}">
      <dsp:nvSpPr>
        <dsp:cNvPr id="0" name=""/>
        <dsp:cNvSpPr/>
      </dsp:nvSpPr>
      <dsp:spPr>
        <a:xfrm rot="10800000">
          <a:off x="0" y="0"/>
          <a:ext cx="7223337" cy="2387135"/>
        </a:xfrm>
        <a:prstGeom prst="upArrowCallout">
          <a:avLst/>
        </a:prstGeom>
        <a:solidFill>
          <a:srgbClr val="96C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Членування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0"/>
        <a:ext cx="7223337" cy="837884"/>
      </dsp:txXfrm>
    </dsp:sp>
    <dsp:sp modelId="{F28B1BCF-7433-460E-B7DD-4D12E02987D2}">
      <dsp:nvSpPr>
        <dsp:cNvPr id="0" name=""/>
        <dsp:cNvSpPr/>
      </dsp:nvSpPr>
      <dsp:spPr>
        <a:xfrm>
          <a:off x="0" y="794903"/>
          <a:ext cx="3611668" cy="8032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While Ukraine does not manage EU funds directly</a:t>
          </a: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SAS has developed procedures to prevent and report violations</a:t>
          </a: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errors and fraud</a:t>
          </a: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4903"/>
        <a:ext cx="3611668" cy="803251"/>
      </dsp:txXfrm>
    </dsp:sp>
    <dsp:sp modelId="{827391F3-1E9F-455D-ACED-D695D870F604}">
      <dsp:nvSpPr>
        <dsp:cNvPr id="0" name=""/>
        <dsp:cNvSpPr/>
      </dsp:nvSpPr>
      <dsp:spPr>
        <a:xfrm>
          <a:off x="3611668" y="794903"/>
          <a:ext cx="3611668" cy="8032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Українські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безпосереднє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коштами ЄС.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ДАС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розробила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процедури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порушенням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помилкам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шахрайству</a:t>
          </a: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1668" y="794903"/>
        <a:ext cx="3611668" cy="803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42EAE-6929-4B94-AE82-DBBDCA4E6342}">
      <dsp:nvSpPr>
        <dsp:cNvPr id="0" name=""/>
        <dsp:cNvSpPr/>
      </dsp:nvSpPr>
      <dsp:spPr>
        <a:xfrm>
          <a:off x="1541" y="1471767"/>
          <a:ext cx="3368515" cy="174875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Ukraine is moderately prepared in the area of free movement of goods and is </a:t>
          </a:r>
          <a:r>
            <a:rPr lang="en-GB" sz="1600" kern="1200" dirty="0" smtClean="0">
              <a:ln>
                <a:noFill/>
              </a:ln>
              <a:solidFill>
                <a:schemeClr val="bg2"/>
              </a:solidFill>
            </a:rPr>
            <a:t>in between some and moderate preparation </a:t>
          </a:r>
          <a:r>
            <a:rPr lang="en-GB" sz="1600" kern="1200" dirty="0" smtClean="0"/>
            <a:t>in the area of free movement of capital. </a:t>
          </a:r>
          <a:endParaRPr lang="ru-RU" sz="1600" kern="1200" dirty="0"/>
        </a:p>
      </dsp:txBody>
      <dsp:txXfrm>
        <a:off x="52760" y="1522986"/>
        <a:ext cx="3266077" cy="1646316"/>
      </dsp:txXfrm>
    </dsp:sp>
    <dsp:sp modelId="{B293D978-46C1-4D46-94A1-E8CEF9C7EED6}">
      <dsp:nvSpPr>
        <dsp:cNvPr id="0" name=""/>
        <dsp:cNvSpPr/>
      </dsp:nvSpPr>
      <dsp:spPr>
        <a:xfrm rot="21594485">
          <a:off x="3636889" y="2011686"/>
          <a:ext cx="565689" cy="661748"/>
        </a:xfrm>
        <a:prstGeom prst="rightArrow">
          <a:avLst>
            <a:gd name="adj1" fmla="val 60000"/>
            <a:gd name="adj2" fmla="val 50000"/>
          </a:avLst>
        </a:prstGeom>
        <a:solidFill>
          <a:srgbClr val="71B7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36889" y="2144172"/>
        <a:ext cx="395982" cy="397048"/>
      </dsp:txXfrm>
    </dsp:sp>
    <dsp:sp modelId="{3847A19A-558B-491A-ADA5-AC4CEEDB463C}">
      <dsp:nvSpPr>
        <dsp:cNvPr id="0" name=""/>
        <dsp:cNvSpPr/>
      </dsp:nvSpPr>
      <dsp:spPr>
        <a:xfrm>
          <a:off x="4437392" y="1464842"/>
          <a:ext cx="3129991" cy="174875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Україна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середній</a:t>
          </a:r>
          <a:r>
            <a:rPr lang="ru-RU" sz="1600" kern="1200" dirty="0" smtClean="0"/>
            <a:t> рівень </a:t>
          </a:r>
          <a:r>
            <a:rPr lang="ru-RU" sz="1600" kern="1200" dirty="0" err="1" smtClean="0"/>
            <a:t>підготовки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сфері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вільного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руху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товарів</a:t>
          </a:r>
          <a:r>
            <a:rPr lang="ru-RU" sz="1600" kern="1200" dirty="0" smtClean="0"/>
            <a:t> і </a:t>
          </a:r>
          <a:r>
            <a:rPr lang="ru-RU" sz="1600" kern="1200" dirty="0" err="1" smtClean="0">
              <a:ln>
                <a:noFill/>
              </a:ln>
              <a:solidFill>
                <a:schemeClr val="bg2"/>
              </a:solidFill>
            </a:rPr>
            <a:t>знаходиться</a:t>
          </a:r>
          <a:r>
            <a:rPr lang="ru-RU" sz="1600" kern="1200" dirty="0" smtClean="0">
              <a:ln>
                <a:noFill/>
              </a:ln>
              <a:solidFill>
                <a:schemeClr val="bg2"/>
              </a:solidFill>
            </a:rPr>
            <a:t> на </a:t>
          </a:r>
          <a:r>
            <a:rPr lang="ru-RU" sz="1600" kern="1200" dirty="0" err="1" smtClean="0">
              <a:ln>
                <a:noFill/>
              </a:ln>
              <a:solidFill>
                <a:schemeClr val="bg2"/>
              </a:solidFill>
            </a:rPr>
            <a:t>близькому</a:t>
          </a:r>
          <a:r>
            <a:rPr lang="ru-RU" sz="1600" kern="1200" dirty="0" smtClean="0">
              <a:ln>
                <a:noFill/>
              </a:ln>
              <a:solidFill>
                <a:schemeClr val="bg2"/>
              </a:solidFill>
            </a:rPr>
            <a:t> до </a:t>
          </a:r>
          <a:r>
            <a:rPr lang="ru-RU" sz="1600" kern="1200" dirty="0" err="1" smtClean="0">
              <a:ln>
                <a:noFill/>
              </a:ln>
              <a:solidFill>
                <a:schemeClr val="bg2"/>
              </a:solidFill>
            </a:rPr>
            <a:t>середнього</a:t>
          </a:r>
          <a:r>
            <a:rPr lang="ru-RU" sz="1600" kern="1200" dirty="0" smtClean="0">
              <a:ln>
                <a:noFill/>
              </a:ln>
              <a:solidFill>
                <a:schemeClr val="bg2"/>
              </a:solidFill>
            </a:rPr>
            <a:t> </a:t>
          </a:r>
          <a:r>
            <a:rPr lang="ru-RU" sz="1600" kern="1200" dirty="0" err="1" smtClean="0">
              <a:ln>
                <a:noFill/>
              </a:ln>
              <a:solidFill>
                <a:schemeClr val="bg2"/>
              </a:solidFill>
            </a:rPr>
            <a:t>рівні</a:t>
          </a:r>
          <a:r>
            <a:rPr lang="ru-RU" sz="1600" kern="1200" dirty="0" smtClean="0">
              <a:ln>
                <a:noFill/>
              </a:ln>
              <a:solidFill>
                <a:schemeClr val="bg2"/>
              </a:solidFill>
            </a:rPr>
            <a:t> </a:t>
          </a:r>
          <a:r>
            <a:rPr lang="ru-RU" sz="1600" kern="1200" dirty="0" err="1" smtClean="0">
              <a:ln>
                <a:noFill/>
              </a:ln>
              <a:solidFill>
                <a:schemeClr val="bg2"/>
              </a:solidFill>
            </a:rPr>
            <a:t>підготовки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сфері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вільного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руху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капіталу</a:t>
          </a:r>
          <a:r>
            <a:rPr lang="ru-RU" sz="1600" kern="1200" dirty="0" smtClean="0"/>
            <a:t>.</a:t>
          </a:r>
          <a:r>
            <a:rPr lang="uk-UA" sz="1600" kern="1200" dirty="0" smtClean="0"/>
            <a:t>   </a:t>
          </a:r>
          <a:endParaRPr lang="ru-RU" sz="1600" kern="1200" dirty="0"/>
        </a:p>
      </dsp:txBody>
      <dsp:txXfrm>
        <a:off x="4488611" y="1516061"/>
        <a:ext cx="3027553" cy="164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76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bc522967e_1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bc522967e_1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030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0a093f3af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0a093f3af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48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ce5d64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ce5d64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44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g10a093f3af2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9" name="Google Shape;3389;g10a093f3af2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27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ce5d646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0ce5d64671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10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0a093f3a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0a093f3a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70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g10ce5d64671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0" name="Google Shape;3600;g10ce5d64671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92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a8f8c5e2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a8f8c5e2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69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247a75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247a75e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30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e844aac9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e844aac9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52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10a093f3af2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10a093f3af2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2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a093f3af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0a093f3af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62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307233"/>
            <a:ext cx="4930800" cy="2202000"/>
          </a:xfrm>
          <a:prstGeom prst="rect">
            <a:avLst/>
          </a:prstGeom>
          <a:effectLst>
            <a:outerShdw dist="38100" dir="26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4425"/>
            <a:ext cx="4418700" cy="35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506100" y="1093825"/>
            <a:ext cx="8131800" cy="3591600"/>
          </a:xfrm>
          <a:prstGeom prst="roundRect">
            <a:avLst>
              <a:gd name="adj" fmla="val 169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992184" y="1760400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2"/>
          </p:nvPr>
        </p:nvSpPr>
        <p:spPr>
          <a:xfrm>
            <a:off x="6616195" y="1760400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992175" y="2154174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6616178" y="2154174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4"/>
          </p:nvPr>
        </p:nvSpPr>
        <p:spPr>
          <a:xfrm>
            <a:off x="3804178" y="1760400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5"/>
          </p:nvPr>
        </p:nvSpPr>
        <p:spPr>
          <a:xfrm>
            <a:off x="3804185" y="2154174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6"/>
          </p:nvPr>
        </p:nvSpPr>
        <p:spPr>
          <a:xfrm>
            <a:off x="992184" y="3366281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7"/>
          </p:nvPr>
        </p:nvSpPr>
        <p:spPr>
          <a:xfrm>
            <a:off x="6616195" y="3366281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8"/>
          </p:nvPr>
        </p:nvSpPr>
        <p:spPr>
          <a:xfrm>
            <a:off x="992175" y="3759875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9"/>
          </p:nvPr>
        </p:nvSpPr>
        <p:spPr>
          <a:xfrm>
            <a:off x="6616178" y="3759875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13"/>
          </p:nvPr>
        </p:nvSpPr>
        <p:spPr>
          <a:xfrm>
            <a:off x="3804178" y="3366281"/>
            <a:ext cx="180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4"/>
          </p:nvPr>
        </p:nvSpPr>
        <p:spPr>
          <a:xfrm>
            <a:off x="3804185" y="3759875"/>
            <a:ext cx="1807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15"/>
          </p:nvPr>
        </p:nvSpPr>
        <p:spPr>
          <a:xfrm>
            <a:off x="720000" y="52163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>
            <a:off x="506100" y="455700"/>
            <a:ext cx="8131800" cy="4232100"/>
          </a:xfrm>
          <a:prstGeom prst="roundRect">
            <a:avLst>
              <a:gd name="adj" fmla="val 169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13" y="2369125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20024" y="3487575"/>
            <a:ext cx="4602600" cy="37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13" y="1402350"/>
            <a:ext cx="185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06100" y="1093825"/>
            <a:ext cx="8131800" cy="3591600"/>
          </a:xfrm>
          <a:prstGeom prst="roundRect">
            <a:avLst>
              <a:gd name="adj" fmla="val 169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56718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43292"/>
            <a:ext cx="7704000" cy="347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718000" y="1246450"/>
            <a:ext cx="57081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49988" y="1351650"/>
            <a:ext cx="39918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850000" y="2342754"/>
            <a:ext cx="3991800" cy="16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2980375" y="1612825"/>
            <a:ext cx="3183300" cy="1917900"/>
          </a:xfrm>
          <a:prstGeom prst="rect">
            <a:avLst/>
          </a:prstGeom>
          <a:ln>
            <a:noFill/>
          </a:ln>
          <a:effectLst>
            <a:outerShdw dist="28575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5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2069623" y="1716175"/>
            <a:ext cx="2305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069620" y="2173160"/>
            <a:ext cx="2305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/>
          </p:nvPr>
        </p:nvSpPr>
        <p:spPr>
          <a:xfrm>
            <a:off x="4768884" y="1716175"/>
            <a:ext cx="2305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4768884" y="2173160"/>
            <a:ext cx="2305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/>
          </p:nvPr>
        </p:nvSpPr>
        <p:spPr>
          <a:xfrm>
            <a:off x="720000" y="3606800"/>
            <a:ext cx="2305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720000" y="4063760"/>
            <a:ext cx="2305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/>
          </p:nvPr>
        </p:nvSpPr>
        <p:spPr>
          <a:xfrm>
            <a:off x="3419270" y="3606800"/>
            <a:ext cx="2305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3419270" y="4063760"/>
            <a:ext cx="2305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8"/>
          </p:nvPr>
        </p:nvSpPr>
        <p:spPr>
          <a:xfrm>
            <a:off x="6118547" y="3606800"/>
            <a:ext cx="2305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6118547" y="4063760"/>
            <a:ext cx="23055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2855023" y="124304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5400" y="31336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5554284" y="124304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6" hasCustomPrompt="1"/>
          </p:nvPr>
        </p:nvSpPr>
        <p:spPr>
          <a:xfrm>
            <a:off x="4204670" y="31336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7" hasCustomPrompt="1"/>
          </p:nvPr>
        </p:nvSpPr>
        <p:spPr>
          <a:xfrm>
            <a:off x="6903947" y="313365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8"/>
          </p:nvPr>
        </p:nvSpPr>
        <p:spPr>
          <a:xfrm>
            <a:off x="720000" y="56718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0000" y="56718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264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ondrina Solid"/>
              <a:buNone/>
              <a:defRPr sz="3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4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61319" y="1252382"/>
            <a:ext cx="2946201" cy="2565152"/>
          </a:xfrm>
          <a:prstGeom prst="roundRect">
            <a:avLst/>
          </a:prstGeom>
          <a:solidFill>
            <a:srgbClr val="71B7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6CADD"/>
              </a:solidFill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5697693" y="3795354"/>
            <a:ext cx="125252" cy="142130"/>
          </a:xfrm>
          <a:custGeom>
            <a:avLst/>
            <a:gdLst/>
            <a:ahLst/>
            <a:cxnLst/>
            <a:rect l="l" t="t" r="r" b="b"/>
            <a:pathLst>
              <a:path w="3411" h="3974" extrusionOk="0">
                <a:moveTo>
                  <a:pt x="161" y="2480"/>
                </a:moveTo>
                <a:lnTo>
                  <a:pt x="827" y="2710"/>
                </a:lnTo>
                <a:cubicBezTo>
                  <a:pt x="827" y="3043"/>
                  <a:pt x="816" y="3388"/>
                  <a:pt x="804" y="3732"/>
                </a:cubicBezTo>
                <a:cubicBezTo>
                  <a:pt x="793" y="3847"/>
                  <a:pt x="896" y="3962"/>
                  <a:pt x="1023" y="3962"/>
                </a:cubicBezTo>
                <a:lnTo>
                  <a:pt x="1034" y="3962"/>
                </a:lnTo>
                <a:cubicBezTo>
                  <a:pt x="1057" y="3962"/>
                  <a:pt x="1080" y="3962"/>
                  <a:pt x="1092" y="3950"/>
                </a:cubicBezTo>
                <a:cubicBezTo>
                  <a:pt x="1195" y="3973"/>
                  <a:pt x="1286" y="3939"/>
                  <a:pt x="1344" y="3847"/>
                </a:cubicBezTo>
                <a:lnTo>
                  <a:pt x="1792" y="3043"/>
                </a:lnTo>
                <a:lnTo>
                  <a:pt x="3089" y="3491"/>
                </a:lnTo>
                <a:cubicBezTo>
                  <a:pt x="3192" y="3526"/>
                  <a:pt x="3296" y="3491"/>
                  <a:pt x="3353" y="3399"/>
                </a:cubicBezTo>
                <a:cubicBezTo>
                  <a:pt x="3411" y="3319"/>
                  <a:pt x="3411" y="3204"/>
                  <a:pt x="3342" y="3135"/>
                </a:cubicBezTo>
                <a:cubicBezTo>
                  <a:pt x="3032" y="2733"/>
                  <a:pt x="2710" y="2343"/>
                  <a:pt x="2401" y="1941"/>
                </a:cubicBezTo>
                <a:lnTo>
                  <a:pt x="2848" y="1138"/>
                </a:lnTo>
                <a:cubicBezTo>
                  <a:pt x="2894" y="1057"/>
                  <a:pt x="2883" y="942"/>
                  <a:pt x="2814" y="873"/>
                </a:cubicBezTo>
                <a:cubicBezTo>
                  <a:pt x="2745" y="804"/>
                  <a:pt x="2630" y="781"/>
                  <a:pt x="2549" y="827"/>
                </a:cubicBezTo>
                <a:lnTo>
                  <a:pt x="1837" y="1194"/>
                </a:lnTo>
                <a:cubicBezTo>
                  <a:pt x="1574" y="827"/>
                  <a:pt x="1298" y="472"/>
                  <a:pt x="1046" y="115"/>
                </a:cubicBezTo>
                <a:cubicBezTo>
                  <a:pt x="977" y="23"/>
                  <a:pt x="873" y="0"/>
                  <a:pt x="770" y="35"/>
                </a:cubicBezTo>
                <a:cubicBezTo>
                  <a:pt x="678" y="69"/>
                  <a:pt x="620" y="173"/>
                  <a:pt x="632" y="276"/>
                </a:cubicBezTo>
                <a:cubicBezTo>
                  <a:pt x="701" y="758"/>
                  <a:pt x="758" y="1240"/>
                  <a:pt x="793" y="1723"/>
                </a:cubicBezTo>
                <a:lnTo>
                  <a:pt x="127" y="2067"/>
                </a:lnTo>
                <a:cubicBezTo>
                  <a:pt x="46" y="2102"/>
                  <a:pt x="0" y="2194"/>
                  <a:pt x="12" y="2286"/>
                </a:cubicBezTo>
                <a:cubicBezTo>
                  <a:pt x="12" y="2378"/>
                  <a:pt x="69" y="2446"/>
                  <a:pt x="161" y="2480"/>
                </a:cubicBezTo>
                <a:close/>
                <a:moveTo>
                  <a:pt x="1275" y="3021"/>
                </a:moveTo>
                <a:lnTo>
                  <a:pt x="1275" y="2860"/>
                </a:lnTo>
                <a:lnTo>
                  <a:pt x="1355" y="2894"/>
                </a:lnTo>
                <a:close/>
                <a:moveTo>
                  <a:pt x="2159" y="2366"/>
                </a:moveTo>
                <a:cubicBezTo>
                  <a:pt x="2274" y="2515"/>
                  <a:pt x="2389" y="2664"/>
                  <a:pt x="2503" y="2802"/>
                </a:cubicBezTo>
                <a:lnTo>
                  <a:pt x="2010" y="2641"/>
                </a:lnTo>
                <a:close/>
                <a:moveTo>
                  <a:pt x="1860" y="1975"/>
                </a:moveTo>
                <a:lnTo>
                  <a:pt x="1574" y="2480"/>
                </a:lnTo>
                <a:lnTo>
                  <a:pt x="1275" y="2378"/>
                </a:lnTo>
                <a:cubicBezTo>
                  <a:pt x="1263" y="2251"/>
                  <a:pt x="1263" y="2125"/>
                  <a:pt x="1263" y="1998"/>
                </a:cubicBezTo>
                <a:lnTo>
                  <a:pt x="1700" y="1769"/>
                </a:lnTo>
                <a:cubicBezTo>
                  <a:pt x="1758" y="1837"/>
                  <a:pt x="1815" y="1906"/>
                  <a:pt x="1860" y="1975"/>
                </a:cubicBezTo>
                <a:close/>
                <a:moveTo>
                  <a:pt x="1424" y="1401"/>
                </a:moveTo>
                <a:lnTo>
                  <a:pt x="1229" y="1505"/>
                </a:lnTo>
                <a:cubicBezTo>
                  <a:pt x="1217" y="1367"/>
                  <a:pt x="1206" y="1217"/>
                  <a:pt x="1195" y="1080"/>
                </a:cubicBezTo>
                <a:cubicBezTo>
                  <a:pt x="1263" y="1194"/>
                  <a:pt x="1344" y="1298"/>
                  <a:pt x="1424" y="14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2"/>
          <p:cNvSpPr/>
          <p:nvPr/>
        </p:nvSpPr>
        <p:spPr>
          <a:xfrm>
            <a:off x="506111" y="868278"/>
            <a:ext cx="125252" cy="141021"/>
          </a:xfrm>
          <a:custGeom>
            <a:avLst/>
            <a:gdLst/>
            <a:ahLst/>
            <a:cxnLst/>
            <a:rect l="l" t="t" r="r" b="b"/>
            <a:pathLst>
              <a:path w="3411" h="3943" extrusionOk="0">
                <a:moveTo>
                  <a:pt x="1195" y="1061"/>
                </a:moveTo>
                <a:lnTo>
                  <a:pt x="1195" y="1061"/>
                </a:lnTo>
                <a:cubicBezTo>
                  <a:pt x="1263" y="1175"/>
                  <a:pt x="1344" y="1279"/>
                  <a:pt x="1424" y="1382"/>
                </a:cubicBezTo>
                <a:lnTo>
                  <a:pt x="1229" y="1486"/>
                </a:lnTo>
                <a:cubicBezTo>
                  <a:pt x="1217" y="1348"/>
                  <a:pt x="1206" y="1198"/>
                  <a:pt x="1195" y="1061"/>
                </a:cubicBezTo>
                <a:close/>
                <a:moveTo>
                  <a:pt x="1700" y="1750"/>
                </a:moveTo>
                <a:cubicBezTo>
                  <a:pt x="1758" y="1818"/>
                  <a:pt x="1815" y="1887"/>
                  <a:pt x="1860" y="1956"/>
                </a:cubicBezTo>
                <a:lnTo>
                  <a:pt x="1574" y="2461"/>
                </a:lnTo>
                <a:lnTo>
                  <a:pt x="1275" y="2359"/>
                </a:lnTo>
                <a:cubicBezTo>
                  <a:pt x="1263" y="2232"/>
                  <a:pt x="1263" y="2106"/>
                  <a:pt x="1263" y="1979"/>
                </a:cubicBezTo>
                <a:lnTo>
                  <a:pt x="1700" y="1750"/>
                </a:lnTo>
                <a:close/>
                <a:moveTo>
                  <a:pt x="2159" y="2347"/>
                </a:moveTo>
                <a:cubicBezTo>
                  <a:pt x="2274" y="2496"/>
                  <a:pt x="2389" y="2645"/>
                  <a:pt x="2503" y="2783"/>
                </a:cubicBezTo>
                <a:lnTo>
                  <a:pt x="2010" y="2622"/>
                </a:lnTo>
                <a:lnTo>
                  <a:pt x="2159" y="2347"/>
                </a:lnTo>
                <a:close/>
                <a:moveTo>
                  <a:pt x="1275" y="2841"/>
                </a:moveTo>
                <a:lnTo>
                  <a:pt x="1355" y="2875"/>
                </a:lnTo>
                <a:lnTo>
                  <a:pt x="1275" y="3002"/>
                </a:lnTo>
                <a:lnTo>
                  <a:pt x="1275" y="2841"/>
                </a:lnTo>
                <a:close/>
                <a:moveTo>
                  <a:pt x="860" y="1"/>
                </a:moveTo>
                <a:cubicBezTo>
                  <a:pt x="831" y="1"/>
                  <a:pt x="800" y="6"/>
                  <a:pt x="770" y="16"/>
                </a:cubicBezTo>
                <a:cubicBezTo>
                  <a:pt x="678" y="50"/>
                  <a:pt x="620" y="154"/>
                  <a:pt x="632" y="257"/>
                </a:cubicBezTo>
                <a:cubicBezTo>
                  <a:pt x="701" y="739"/>
                  <a:pt x="758" y="1221"/>
                  <a:pt x="793" y="1704"/>
                </a:cubicBezTo>
                <a:lnTo>
                  <a:pt x="127" y="2048"/>
                </a:lnTo>
                <a:cubicBezTo>
                  <a:pt x="46" y="2083"/>
                  <a:pt x="0" y="2175"/>
                  <a:pt x="12" y="2267"/>
                </a:cubicBezTo>
                <a:cubicBezTo>
                  <a:pt x="12" y="2359"/>
                  <a:pt x="69" y="2427"/>
                  <a:pt x="161" y="2461"/>
                </a:cubicBezTo>
                <a:lnTo>
                  <a:pt x="827" y="2691"/>
                </a:lnTo>
                <a:cubicBezTo>
                  <a:pt x="827" y="3024"/>
                  <a:pt x="816" y="3369"/>
                  <a:pt x="804" y="3713"/>
                </a:cubicBezTo>
                <a:cubicBezTo>
                  <a:pt x="793" y="3828"/>
                  <a:pt x="896" y="3943"/>
                  <a:pt x="1023" y="3943"/>
                </a:cubicBezTo>
                <a:lnTo>
                  <a:pt x="1034" y="3943"/>
                </a:lnTo>
                <a:cubicBezTo>
                  <a:pt x="1057" y="3943"/>
                  <a:pt x="1080" y="3943"/>
                  <a:pt x="1092" y="3931"/>
                </a:cubicBezTo>
                <a:cubicBezTo>
                  <a:pt x="1112" y="3936"/>
                  <a:pt x="1133" y="3938"/>
                  <a:pt x="1152" y="3938"/>
                </a:cubicBezTo>
                <a:cubicBezTo>
                  <a:pt x="1230" y="3938"/>
                  <a:pt x="1298" y="3902"/>
                  <a:pt x="1344" y="3828"/>
                </a:cubicBezTo>
                <a:lnTo>
                  <a:pt x="1792" y="3024"/>
                </a:lnTo>
                <a:lnTo>
                  <a:pt x="3089" y="3472"/>
                </a:lnTo>
                <a:cubicBezTo>
                  <a:pt x="3116" y="3481"/>
                  <a:pt x="3142" y="3485"/>
                  <a:pt x="3168" y="3485"/>
                </a:cubicBezTo>
                <a:cubicBezTo>
                  <a:pt x="3242" y="3485"/>
                  <a:pt x="3311" y="3448"/>
                  <a:pt x="3353" y="3380"/>
                </a:cubicBezTo>
                <a:cubicBezTo>
                  <a:pt x="3411" y="3300"/>
                  <a:pt x="3411" y="3185"/>
                  <a:pt x="3342" y="3116"/>
                </a:cubicBezTo>
                <a:cubicBezTo>
                  <a:pt x="3032" y="2714"/>
                  <a:pt x="2710" y="2324"/>
                  <a:pt x="2401" y="1922"/>
                </a:cubicBezTo>
                <a:lnTo>
                  <a:pt x="2848" y="1119"/>
                </a:lnTo>
                <a:cubicBezTo>
                  <a:pt x="2894" y="1038"/>
                  <a:pt x="2883" y="923"/>
                  <a:pt x="2814" y="854"/>
                </a:cubicBezTo>
                <a:cubicBezTo>
                  <a:pt x="2769" y="810"/>
                  <a:pt x="2706" y="784"/>
                  <a:pt x="2644" y="784"/>
                </a:cubicBezTo>
                <a:cubicBezTo>
                  <a:pt x="2611" y="784"/>
                  <a:pt x="2578" y="792"/>
                  <a:pt x="2549" y="808"/>
                </a:cubicBezTo>
                <a:lnTo>
                  <a:pt x="1837" y="1175"/>
                </a:lnTo>
                <a:cubicBezTo>
                  <a:pt x="1574" y="808"/>
                  <a:pt x="1298" y="453"/>
                  <a:pt x="1046" y="96"/>
                </a:cubicBezTo>
                <a:cubicBezTo>
                  <a:pt x="997" y="31"/>
                  <a:pt x="931" y="1"/>
                  <a:pt x="8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2"/>
          <p:cNvSpPr/>
          <p:nvPr/>
        </p:nvSpPr>
        <p:spPr>
          <a:xfrm>
            <a:off x="8366238" y="927619"/>
            <a:ext cx="115521" cy="136372"/>
          </a:xfrm>
          <a:custGeom>
            <a:avLst/>
            <a:gdLst/>
            <a:ahLst/>
            <a:cxnLst/>
            <a:rect l="l" t="t" r="r" b="b"/>
            <a:pathLst>
              <a:path w="3146" h="3813" extrusionOk="0">
                <a:moveTo>
                  <a:pt x="115" y="3605"/>
                </a:moveTo>
                <a:cubicBezTo>
                  <a:pt x="150" y="3640"/>
                  <a:pt x="184" y="3651"/>
                  <a:pt x="219" y="3651"/>
                </a:cubicBezTo>
                <a:cubicBezTo>
                  <a:pt x="230" y="3686"/>
                  <a:pt x="265" y="3697"/>
                  <a:pt x="288" y="3709"/>
                </a:cubicBezTo>
                <a:cubicBezTo>
                  <a:pt x="367" y="3743"/>
                  <a:pt x="459" y="3732"/>
                  <a:pt x="528" y="3686"/>
                </a:cubicBezTo>
                <a:cubicBezTo>
                  <a:pt x="850" y="3422"/>
                  <a:pt x="1183" y="3181"/>
                  <a:pt x="1539" y="2963"/>
                </a:cubicBezTo>
                <a:cubicBezTo>
                  <a:pt x="1711" y="3192"/>
                  <a:pt x="1872" y="3434"/>
                  <a:pt x="2021" y="3674"/>
                </a:cubicBezTo>
                <a:cubicBezTo>
                  <a:pt x="2067" y="3778"/>
                  <a:pt x="2193" y="3812"/>
                  <a:pt x="2285" y="3778"/>
                </a:cubicBezTo>
                <a:cubicBezTo>
                  <a:pt x="2388" y="3732"/>
                  <a:pt x="2457" y="3628"/>
                  <a:pt x="2434" y="3526"/>
                </a:cubicBezTo>
                <a:cubicBezTo>
                  <a:pt x="2377" y="3192"/>
                  <a:pt x="2331" y="2860"/>
                  <a:pt x="2319" y="2526"/>
                </a:cubicBezTo>
                <a:cubicBezTo>
                  <a:pt x="2538" y="2411"/>
                  <a:pt x="2768" y="2309"/>
                  <a:pt x="2997" y="2217"/>
                </a:cubicBezTo>
                <a:cubicBezTo>
                  <a:pt x="3066" y="2182"/>
                  <a:pt x="3112" y="2125"/>
                  <a:pt x="3135" y="2056"/>
                </a:cubicBezTo>
                <a:cubicBezTo>
                  <a:pt x="3146" y="1975"/>
                  <a:pt x="3123" y="1906"/>
                  <a:pt x="3077" y="1849"/>
                </a:cubicBezTo>
                <a:cubicBezTo>
                  <a:pt x="2870" y="1631"/>
                  <a:pt x="2572" y="1585"/>
                  <a:pt x="2308" y="1574"/>
                </a:cubicBezTo>
                <a:cubicBezTo>
                  <a:pt x="2331" y="1137"/>
                  <a:pt x="2388" y="712"/>
                  <a:pt x="2469" y="299"/>
                </a:cubicBezTo>
                <a:cubicBezTo>
                  <a:pt x="2492" y="184"/>
                  <a:pt x="2423" y="69"/>
                  <a:pt x="2319" y="35"/>
                </a:cubicBezTo>
                <a:cubicBezTo>
                  <a:pt x="2205" y="0"/>
                  <a:pt x="2090" y="46"/>
                  <a:pt x="2044" y="150"/>
                </a:cubicBezTo>
                <a:cubicBezTo>
                  <a:pt x="1826" y="609"/>
                  <a:pt x="1596" y="1046"/>
                  <a:pt x="1332" y="1482"/>
                </a:cubicBezTo>
                <a:cubicBezTo>
                  <a:pt x="1091" y="1436"/>
                  <a:pt x="850" y="1367"/>
                  <a:pt x="620" y="1286"/>
                </a:cubicBezTo>
                <a:cubicBezTo>
                  <a:pt x="517" y="1240"/>
                  <a:pt x="413" y="1286"/>
                  <a:pt x="356" y="1378"/>
                </a:cubicBezTo>
                <a:cubicBezTo>
                  <a:pt x="299" y="1470"/>
                  <a:pt x="311" y="1585"/>
                  <a:pt x="390" y="1666"/>
                </a:cubicBezTo>
                <a:cubicBezTo>
                  <a:pt x="563" y="1826"/>
                  <a:pt x="735" y="1998"/>
                  <a:pt x="896" y="2182"/>
                </a:cubicBezTo>
                <a:cubicBezTo>
                  <a:pt x="643" y="2561"/>
                  <a:pt x="367" y="2929"/>
                  <a:pt x="81" y="3296"/>
                </a:cubicBezTo>
                <a:cubicBezTo>
                  <a:pt x="0" y="3388"/>
                  <a:pt x="23" y="3537"/>
                  <a:pt x="115" y="3605"/>
                </a:cubicBezTo>
                <a:close/>
                <a:moveTo>
                  <a:pt x="2308" y="2021"/>
                </a:moveTo>
                <a:cubicBezTo>
                  <a:pt x="2308" y="2021"/>
                  <a:pt x="2308" y="2033"/>
                  <a:pt x="2296" y="2033"/>
                </a:cubicBezTo>
                <a:lnTo>
                  <a:pt x="2296" y="2021"/>
                </a:lnTo>
                <a:close/>
                <a:moveTo>
                  <a:pt x="1860" y="1482"/>
                </a:moveTo>
                <a:lnTo>
                  <a:pt x="1860" y="1551"/>
                </a:lnTo>
                <a:lnTo>
                  <a:pt x="1826" y="1551"/>
                </a:lnTo>
                <a:close/>
                <a:moveTo>
                  <a:pt x="1562" y="1975"/>
                </a:moveTo>
                <a:cubicBezTo>
                  <a:pt x="1653" y="1987"/>
                  <a:pt x="1757" y="1998"/>
                  <a:pt x="1849" y="2010"/>
                </a:cubicBezTo>
                <a:lnTo>
                  <a:pt x="1849" y="2263"/>
                </a:lnTo>
                <a:cubicBezTo>
                  <a:pt x="1780" y="2297"/>
                  <a:pt x="1722" y="2331"/>
                  <a:pt x="1653" y="2365"/>
                </a:cubicBezTo>
                <a:cubicBezTo>
                  <a:pt x="1596" y="2297"/>
                  <a:pt x="1528" y="2217"/>
                  <a:pt x="1459" y="2136"/>
                </a:cubicBezTo>
                <a:cubicBezTo>
                  <a:pt x="1493" y="2079"/>
                  <a:pt x="1528" y="2033"/>
                  <a:pt x="1562" y="1975"/>
                </a:cubicBezTo>
                <a:close/>
                <a:moveTo>
                  <a:pt x="1206" y="2538"/>
                </a:moveTo>
                <a:cubicBezTo>
                  <a:pt x="1217" y="2561"/>
                  <a:pt x="1240" y="2584"/>
                  <a:pt x="1263" y="2607"/>
                </a:cubicBezTo>
                <a:cubicBezTo>
                  <a:pt x="1194" y="2641"/>
                  <a:pt x="1137" y="2687"/>
                  <a:pt x="1068" y="2722"/>
                </a:cubicBezTo>
                <a:cubicBezTo>
                  <a:pt x="1114" y="2664"/>
                  <a:pt x="1160" y="2595"/>
                  <a:pt x="1206" y="25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32"/>
          <p:cNvGrpSpPr/>
          <p:nvPr/>
        </p:nvGrpSpPr>
        <p:grpSpPr>
          <a:xfrm rot="1827051">
            <a:off x="8091616" y="3474647"/>
            <a:ext cx="483166" cy="741724"/>
            <a:chOff x="7632650" y="922083"/>
            <a:chExt cx="718509" cy="1116666"/>
          </a:xfrm>
        </p:grpSpPr>
        <p:sp>
          <p:nvSpPr>
            <p:cNvPr id="188" name="Google Shape;188;p32"/>
            <p:cNvSpPr/>
            <p:nvPr/>
          </p:nvSpPr>
          <p:spPr>
            <a:xfrm>
              <a:off x="7632650" y="922083"/>
              <a:ext cx="718509" cy="1116666"/>
            </a:xfrm>
            <a:custGeom>
              <a:avLst/>
              <a:gdLst/>
              <a:ahLst/>
              <a:cxnLst/>
              <a:rect l="l" t="t" r="r" b="b"/>
              <a:pathLst>
                <a:path w="17694" h="27499" extrusionOk="0">
                  <a:moveTo>
                    <a:pt x="8221" y="25030"/>
                  </a:moveTo>
                  <a:cubicBezTo>
                    <a:pt x="8910" y="24916"/>
                    <a:pt x="9634" y="24732"/>
                    <a:pt x="10288" y="24456"/>
                  </a:cubicBezTo>
                  <a:cubicBezTo>
                    <a:pt x="10908" y="25547"/>
                    <a:pt x="11678" y="26546"/>
                    <a:pt x="12722" y="27304"/>
                  </a:cubicBezTo>
                  <a:cubicBezTo>
                    <a:pt x="12986" y="27499"/>
                    <a:pt x="13250" y="27039"/>
                    <a:pt x="12986" y="26845"/>
                  </a:cubicBezTo>
                  <a:cubicBezTo>
                    <a:pt x="12033" y="26156"/>
                    <a:pt x="11321" y="25214"/>
                    <a:pt x="10747" y="24192"/>
                  </a:cubicBezTo>
                  <a:cubicBezTo>
                    <a:pt x="11746" y="23859"/>
                    <a:pt x="12768" y="23446"/>
                    <a:pt x="13640" y="22849"/>
                  </a:cubicBezTo>
                  <a:cubicBezTo>
                    <a:pt x="14536" y="22240"/>
                    <a:pt x="15156" y="21402"/>
                    <a:pt x="15340" y="20311"/>
                  </a:cubicBezTo>
                  <a:cubicBezTo>
                    <a:pt x="15375" y="20059"/>
                    <a:pt x="15398" y="19806"/>
                    <a:pt x="15409" y="19542"/>
                  </a:cubicBezTo>
                  <a:cubicBezTo>
                    <a:pt x="15421" y="19255"/>
                    <a:pt x="15455" y="18922"/>
                    <a:pt x="15409" y="18647"/>
                  </a:cubicBezTo>
                  <a:cubicBezTo>
                    <a:pt x="15375" y="18451"/>
                    <a:pt x="15214" y="18348"/>
                    <a:pt x="15018" y="18336"/>
                  </a:cubicBezTo>
                  <a:cubicBezTo>
                    <a:pt x="14743" y="18325"/>
                    <a:pt x="14456" y="18359"/>
                    <a:pt x="14181" y="18405"/>
                  </a:cubicBezTo>
                  <a:cubicBezTo>
                    <a:pt x="13101" y="18566"/>
                    <a:pt x="11849" y="19037"/>
                    <a:pt x="11229" y="19979"/>
                  </a:cubicBezTo>
                  <a:cubicBezTo>
                    <a:pt x="10885" y="20518"/>
                    <a:pt x="10713" y="21150"/>
                    <a:pt x="10609" y="21770"/>
                  </a:cubicBezTo>
                  <a:cubicBezTo>
                    <a:pt x="10495" y="22401"/>
                    <a:pt x="10438" y="23033"/>
                    <a:pt x="10461" y="23664"/>
                  </a:cubicBezTo>
                  <a:cubicBezTo>
                    <a:pt x="10277" y="23296"/>
                    <a:pt x="10104" y="22929"/>
                    <a:pt x="9932" y="22562"/>
                  </a:cubicBezTo>
                  <a:cubicBezTo>
                    <a:pt x="9461" y="21471"/>
                    <a:pt x="9002" y="20357"/>
                    <a:pt x="8624" y="19221"/>
                  </a:cubicBezTo>
                  <a:cubicBezTo>
                    <a:pt x="10104" y="18463"/>
                    <a:pt x="11849" y="18532"/>
                    <a:pt x="13434" y="18061"/>
                  </a:cubicBezTo>
                  <a:cubicBezTo>
                    <a:pt x="14949" y="17613"/>
                    <a:pt x="16350" y="16603"/>
                    <a:pt x="17062" y="15167"/>
                  </a:cubicBezTo>
                  <a:cubicBezTo>
                    <a:pt x="17487" y="14330"/>
                    <a:pt x="17694" y="13376"/>
                    <a:pt x="17579" y="12435"/>
                  </a:cubicBezTo>
                  <a:cubicBezTo>
                    <a:pt x="17567" y="12332"/>
                    <a:pt x="17510" y="12263"/>
                    <a:pt x="17395" y="12251"/>
                  </a:cubicBezTo>
                  <a:cubicBezTo>
                    <a:pt x="15627" y="12194"/>
                    <a:pt x="13778" y="12194"/>
                    <a:pt x="12102" y="12883"/>
                  </a:cubicBezTo>
                  <a:cubicBezTo>
                    <a:pt x="10655" y="13480"/>
                    <a:pt x="9484" y="14536"/>
                    <a:pt x="8933" y="16029"/>
                  </a:cubicBezTo>
                  <a:cubicBezTo>
                    <a:pt x="8635" y="16821"/>
                    <a:pt x="8509" y="17670"/>
                    <a:pt x="8394" y="18509"/>
                  </a:cubicBezTo>
                  <a:lnTo>
                    <a:pt x="8394" y="18520"/>
                  </a:lnTo>
                  <a:cubicBezTo>
                    <a:pt x="8210" y="17912"/>
                    <a:pt x="8060" y="17292"/>
                    <a:pt x="7946" y="16672"/>
                  </a:cubicBezTo>
                  <a:cubicBezTo>
                    <a:pt x="7636" y="15019"/>
                    <a:pt x="7578" y="13330"/>
                    <a:pt x="7624" y="11654"/>
                  </a:cubicBezTo>
                  <a:cubicBezTo>
                    <a:pt x="10277" y="11758"/>
                    <a:pt x="13319" y="11723"/>
                    <a:pt x="15214" y="9599"/>
                  </a:cubicBezTo>
                  <a:cubicBezTo>
                    <a:pt x="15661" y="9094"/>
                    <a:pt x="15995" y="8508"/>
                    <a:pt x="16178" y="7865"/>
                  </a:cubicBezTo>
                  <a:cubicBezTo>
                    <a:pt x="16201" y="7773"/>
                    <a:pt x="16143" y="7682"/>
                    <a:pt x="16052" y="7648"/>
                  </a:cubicBezTo>
                  <a:cubicBezTo>
                    <a:pt x="14697" y="7188"/>
                    <a:pt x="13250" y="7119"/>
                    <a:pt x="11849" y="7383"/>
                  </a:cubicBezTo>
                  <a:cubicBezTo>
                    <a:pt x="11160" y="7510"/>
                    <a:pt x="10484" y="7716"/>
                    <a:pt x="9886" y="8084"/>
                  </a:cubicBezTo>
                  <a:cubicBezTo>
                    <a:pt x="9369" y="8405"/>
                    <a:pt x="8933" y="8842"/>
                    <a:pt x="8555" y="9324"/>
                  </a:cubicBezTo>
                  <a:cubicBezTo>
                    <a:pt x="8221" y="9760"/>
                    <a:pt x="7935" y="10242"/>
                    <a:pt x="7682" y="10748"/>
                  </a:cubicBezTo>
                  <a:cubicBezTo>
                    <a:pt x="7682" y="10759"/>
                    <a:pt x="7670" y="10759"/>
                    <a:pt x="7659" y="10770"/>
                  </a:cubicBezTo>
                  <a:lnTo>
                    <a:pt x="7693" y="10219"/>
                  </a:lnTo>
                  <a:cubicBezTo>
                    <a:pt x="7739" y="9232"/>
                    <a:pt x="7866" y="8245"/>
                    <a:pt x="8106" y="7280"/>
                  </a:cubicBezTo>
                  <a:cubicBezTo>
                    <a:pt x="8152" y="7119"/>
                    <a:pt x="8198" y="6947"/>
                    <a:pt x="8256" y="6786"/>
                  </a:cubicBezTo>
                  <a:cubicBezTo>
                    <a:pt x="10024" y="7153"/>
                    <a:pt x="12079" y="7028"/>
                    <a:pt x="13239" y="5466"/>
                  </a:cubicBezTo>
                  <a:cubicBezTo>
                    <a:pt x="13354" y="5305"/>
                    <a:pt x="13457" y="5145"/>
                    <a:pt x="13538" y="4972"/>
                  </a:cubicBezTo>
                  <a:cubicBezTo>
                    <a:pt x="13606" y="4811"/>
                    <a:pt x="13709" y="4604"/>
                    <a:pt x="13709" y="4421"/>
                  </a:cubicBezTo>
                  <a:cubicBezTo>
                    <a:pt x="13709" y="4237"/>
                    <a:pt x="13526" y="4191"/>
                    <a:pt x="13377" y="4145"/>
                  </a:cubicBezTo>
                  <a:cubicBezTo>
                    <a:pt x="13158" y="4076"/>
                    <a:pt x="12929" y="4030"/>
                    <a:pt x="12699" y="4007"/>
                  </a:cubicBezTo>
                  <a:cubicBezTo>
                    <a:pt x="11769" y="3893"/>
                    <a:pt x="10805" y="4076"/>
                    <a:pt x="10001" y="4536"/>
                  </a:cubicBezTo>
                  <a:cubicBezTo>
                    <a:pt x="9450" y="4846"/>
                    <a:pt x="8979" y="5282"/>
                    <a:pt x="8624" y="5788"/>
                  </a:cubicBezTo>
                  <a:cubicBezTo>
                    <a:pt x="8761" y="5466"/>
                    <a:pt x="8922" y="5145"/>
                    <a:pt x="9083" y="4823"/>
                  </a:cubicBezTo>
                  <a:lnTo>
                    <a:pt x="9289" y="4444"/>
                  </a:lnTo>
                  <a:cubicBezTo>
                    <a:pt x="11058" y="4260"/>
                    <a:pt x="12826" y="3147"/>
                    <a:pt x="13147" y="1275"/>
                  </a:cubicBezTo>
                  <a:cubicBezTo>
                    <a:pt x="13181" y="1080"/>
                    <a:pt x="13193" y="873"/>
                    <a:pt x="13193" y="667"/>
                  </a:cubicBezTo>
                  <a:cubicBezTo>
                    <a:pt x="13193" y="506"/>
                    <a:pt x="13216" y="242"/>
                    <a:pt x="13089" y="127"/>
                  </a:cubicBezTo>
                  <a:cubicBezTo>
                    <a:pt x="12952" y="1"/>
                    <a:pt x="12745" y="70"/>
                    <a:pt x="12596" y="104"/>
                  </a:cubicBezTo>
                  <a:cubicBezTo>
                    <a:pt x="12389" y="150"/>
                    <a:pt x="12171" y="185"/>
                    <a:pt x="11964" y="230"/>
                  </a:cubicBezTo>
                  <a:cubicBezTo>
                    <a:pt x="11195" y="414"/>
                    <a:pt x="10380" y="701"/>
                    <a:pt x="9841" y="1321"/>
                  </a:cubicBezTo>
                  <a:cubicBezTo>
                    <a:pt x="9484" y="1734"/>
                    <a:pt x="9289" y="2251"/>
                    <a:pt x="9140" y="2756"/>
                  </a:cubicBezTo>
                  <a:cubicBezTo>
                    <a:pt x="8979" y="3273"/>
                    <a:pt x="8853" y="3859"/>
                    <a:pt x="9002" y="4387"/>
                  </a:cubicBezTo>
                  <a:cubicBezTo>
                    <a:pt x="8956" y="4467"/>
                    <a:pt x="8910" y="4536"/>
                    <a:pt x="8876" y="4616"/>
                  </a:cubicBezTo>
                  <a:cubicBezTo>
                    <a:pt x="8761" y="3709"/>
                    <a:pt x="8371" y="2848"/>
                    <a:pt x="7762" y="2170"/>
                  </a:cubicBezTo>
                  <a:cubicBezTo>
                    <a:pt x="7050" y="1402"/>
                    <a:pt x="6086" y="930"/>
                    <a:pt x="5052" y="793"/>
                  </a:cubicBezTo>
                  <a:cubicBezTo>
                    <a:pt x="4938" y="782"/>
                    <a:pt x="4846" y="919"/>
                    <a:pt x="4881" y="1022"/>
                  </a:cubicBezTo>
                  <a:cubicBezTo>
                    <a:pt x="5248" y="2102"/>
                    <a:pt x="5271" y="3296"/>
                    <a:pt x="5799" y="4329"/>
                  </a:cubicBezTo>
                  <a:cubicBezTo>
                    <a:pt x="6017" y="4765"/>
                    <a:pt x="6338" y="5156"/>
                    <a:pt x="6752" y="5431"/>
                  </a:cubicBezTo>
                  <a:cubicBezTo>
                    <a:pt x="7200" y="5719"/>
                    <a:pt x="7728" y="5867"/>
                    <a:pt x="8244" y="5959"/>
                  </a:cubicBezTo>
                  <a:lnTo>
                    <a:pt x="8038" y="6510"/>
                  </a:lnTo>
                  <a:cubicBezTo>
                    <a:pt x="8026" y="6533"/>
                    <a:pt x="8026" y="6545"/>
                    <a:pt x="8026" y="6556"/>
                  </a:cubicBezTo>
                  <a:cubicBezTo>
                    <a:pt x="7716" y="7441"/>
                    <a:pt x="7498" y="8359"/>
                    <a:pt x="7395" y="9278"/>
                  </a:cubicBezTo>
                  <a:cubicBezTo>
                    <a:pt x="7384" y="9335"/>
                    <a:pt x="7372" y="9393"/>
                    <a:pt x="7372" y="9450"/>
                  </a:cubicBezTo>
                  <a:cubicBezTo>
                    <a:pt x="7142" y="8600"/>
                    <a:pt x="6775" y="7785"/>
                    <a:pt x="6246" y="7107"/>
                  </a:cubicBezTo>
                  <a:cubicBezTo>
                    <a:pt x="5397" y="6005"/>
                    <a:pt x="4215" y="5316"/>
                    <a:pt x="2825" y="5145"/>
                  </a:cubicBezTo>
                  <a:cubicBezTo>
                    <a:pt x="1975" y="5030"/>
                    <a:pt x="1115" y="5076"/>
                    <a:pt x="253" y="5133"/>
                  </a:cubicBezTo>
                  <a:cubicBezTo>
                    <a:pt x="127" y="5145"/>
                    <a:pt x="0" y="5293"/>
                    <a:pt x="92" y="5420"/>
                  </a:cubicBezTo>
                  <a:cubicBezTo>
                    <a:pt x="873" y="6487"/>
                    <a:pt x="1138" y="7796"/>
                    <a:pt x="1792" y="8933"/>
                  </a:cubicBezTo>
                  <a:cubicBezTo>
                    <a:pt x="2113" y="9496"/>
                    <a:pt x="2538" y="9978"/>
                    <a:pt x="3089" y="10322"/>
                  </a:cubicBezTo>
                  <a:cubicBezTo>
                    <a:pt x="3652" y="10690"/>
                    <a:pt x="4318" y="10908"/>
                    <a:pt x="4972" y="11034"/>
                  </a:cubicBezTo>
                  <a:cubicBezTo>
                    <a:pt x="5351" y="11115"/>
                    <a:pt x="5730" y="11161"/>
                    <a:pt x="6121" y="11195"/>
                  </a:cubicBezTo>
                  <a:cubicBezTo>
                    <a:pt x="6488" y="11230"/>
                    <a:pt x="6855" y="11253"/>
                    <a:pt x="7211" y="11356"/>
                  </a:cubicBezTo>
                  <a:cubicBezTo>
                    <a:pt x="7188" y="11792"/>
                    <a:pt x="7177" y="12228"/>
                    <a:pt x="7165" y="12664"/>
                  </a:cubicBezTo>
                  <a:cubicBezTo>
                    <a:pt x="7142" y="13779"/>
                    <a:pt x="7165" y="14904"/>
                    <a:pt x="7315" y="16006"/>
                  </a:cubicBezTo>
                  <a:cubicBezTo>
                    <a:pt x="7326" y="16086"/>
                    <a:pt x="7338" y="16167"/>
                    <a:pt x="7349" y="16259"/>
                  </a:cubicBezTo>
                  <a:cubicBezTo>
                    <a:pt x="6981" y="15524"/>
                    <a:pt x="6534" y="14823"/>
                    <a:pt x="5937" y="14272"/>
                  </a:cubicBezTo>
                  <a:cubicBezTo>
                    <a:pt x="4983" y="13399"/>
                    <a:pt x="3720" y="13032"/>
                    <a:pt x="2446" y="13009"/>
                  </a:cubicBezTo>
                  <a:cubicBezTo>
                    <a:pt x="1712" y="12986"/>
                    <a:pt x="977" y="13078"/>
                    <a:pt x="265" y="13216"/>
                  </a:cubicBezTo>
                  <a:cubicBezTo>
                    <a:pt x="138" y="13239"/>
                    <a:pt x="92" y="13399"/>
                    <a:pt x="150" y="13491"/>
                  </a:cubicBezTo>
                  <a:cubicBezTo>
                    <a:pt x="781" y="14536"/>
                    <a:pt x="942" y="15822"/>
                    <a:pt x="1781" y="16741"/>
                  </a:cubicBezTo>
                  <a:cubicBezTo>
                    <a:pt x="2630" y="17682"/>
                    <a:pt x="3962" y="17877"/>
                    <a:pt x="5167" y="18015"/>
                  </a:cubicBezTo>
                  <a:cubicBezTo>
                    <a:pt x="6029" y="18107"/>
                    <a:pt x="6901" y="18210"/>
                    <a:pt x="7762" y="18267"/>
                  </a:cubicBezTo>
                  <a:lnTo>
                    <a:pt x="7797" y="18302"/>
                  </a:lnTo>
                  <a:cubicBezTo>
                    <a:pt x="8175" y="19645"/>
                    <a:pt x="8692" y="20966"/>
                    <a:pt x="9244" y="22263"/>
                  </a:cubicBezTo>
                  <a:lnTo>
                    <a:pt x="9244" y="22275"/>
                  </a:lnTo>
                  <a:cubicBezTo>
                    <a:pt x="9152" y="22160"/>
                    <a:pt x="9048" y="22056"/>
                    <a:pt x="8956" y="21953"/>
                  </a:cubicBezTo>
                  <a:cubicBezTo>
                    <a:pt x="8474" y="21448"/>
                    <a:pt x="7946" y="21012"/>
                    <a:pt x="7257" y="20862"/>
                  </a:cubicBezTo>
                  <a:cubicBezTo>
                    <a:pt x="6603" y="20713"/>
                    <a:pt x="5891" y="20713"/>
                    <a:pt x="5225" y="20782"/>
                  </a:cubicBezTo>
                  <a:cubicBezTo>
                    <a:pt x="4547" y="20851"/>
                    <a:pt x="3881" y="20989"/>
                    <a:pt x="3250" y="21219"/>
                  </a:cubicBezTo>
                  <a:cubicBezTo>
                    <a:pt x="2526" y="21471"/>
                    <a:pt x="1849" y="21816"/>
                    <a:pt x="1229" y="22240"/>
                  </a:cubicBezTo>
                  <a:cubicBezTo>
                    <a:pt x="1115" y="22321"/>
                    <a:pt x="1103" y="22482"/>
                    <a:pt x="1229" y="22562"/>
                  </a:cubicBezTo>
                  <a:cubicBezTo>
                    <a:pt x="1792" y="22906"/>
                    <a:pt x="2240" y="23411"/>
                    <a:pt x="2745" y="23824"/>
                  </a:cubicBezTo>
                  <a:cubicBezTo>
                    <a:pt x="3227" y="24227"/>
                    <a:pt x="3778" y="24525"/>
                    <a:pt x="4363" y="24743"/>
                  </a:cubicBezTo>
                  <a:cubicBezTo>
                    <a:pt x="5592" y="25214"/>
                    <a:pt x="6924" y="25248"/>
                    <a:pt x="8221" y="25030"/>
                  </a:cubicBezTo>
                  <a:close/>
                  <a:moveTo>
                    <a:pt x="15087" y="18842"/>
                  </a:moveTo>
                  <a:cubicBezTo>
                    <a:pt x="15087" y="18933"/>
                    <a:pt x="15076" y="19060"/>
                    <a:pt x="15076" y="19106"/>
                  </a:cubicBezTo>
                  <a:lnTo>
                    <a:pt x="15076" y="19473"/>
                  </a:lnTo>
                  <a:cubicBezTo>
                    <a:pt x="15064" y="19737"/>
                    <a:pt x="15041" y="20002"/>
                    <a:pt x="14995" y="20254"/>
                  </a:cubicBezTo>
                  <a:cubicBezTo>
                    <a:pt x="14835" y="21230"/>
                    <a:pt x="14295" y="21976"/>
                    <a:pt x="13492" y="22528"/>
                  </a:cubicBezTo>
                  <a:cubicBezTo>
                    <a:pt x="12699" y="23056"/>
                    <a:pt x="11780" y="23434"/>
                    <a:pt x="10874" y="23745"/>
                  </a:cubicBezTo>
                  <a:cubicBezTo>
                    <a:pt x="10931" y="23584"/>
                    <a:pt x="10989" y="23411"/>
                    <a:pt x="11058" y="23239"/>
                  </a:cubicBezTo>
                  <a:cubicBezTo>
                    <a:pt x="11172" y="22964"/>
                    <a:pt x="11298" y="22688"/>
                    <a:pt x="11448" y="22424"/>
                  </a:cubicBezTo>
                  <a:cubicBezTo>
                    <a:pt x="11724" y="21919"/>
                    <a:pt x="12045" y="21436"/>
                    <a:pt x="12423" y="20989"/>
                  </a:cubicBezTo>
                  <a:cubicBezTo>
                    <a:pt x="13170" y="20093"/>
                    <a:pt x="14077" y="19405"/>
                    <a:pt x="15087" y="18842"/>
                  </a:cubicBezTo>
                  <a:close/>
                  <a:moveTo>
                    <a:pt x="11218" y="20736"/>
                  </a:moveTo>
                  <a:cubicBezTo>
                    <a:pt x="11413" y="20242"/>
                    <a:pt x="11724" y="19818"/>
                    <a:pt x="12171" y="19519"/>
                  </a:cubicBezTo>
                  <a:cubicBezTo>
                    <a:pt x="12596" y="19232"/>
                    <a:pt x="13078" y="19025"/>
                    <a:pt x="13572" y="18887"/>
                  </a:cubicBezTo>
                  <a:cubicBezTo>
                    <a:pt x="13801" y="18819"/>
                    <a:pt x="14031" y="18773"/>
                    <a:pt x="14272" y="18739"/>
                  </a:cubicBezTo>
                  <a:cubicBezTo>
                    <a:pt x="14398" y="18716"/>
                    <a:pt x="14536" y="18704"/>
                    <a:pt x="14674" y="18693"/>
                  </a:cubicBezTo>
                  <a:cubicBezTo>
                    <a:pt x="14743" y="18693"/>
                    <a:pt x="14858" y="18670"/>
                    <a:pt x="14949" y="18681"/>
                  </a:cubicBezTo>
                  <a:cubicBezTo>
                    <a:pt x="13870" y="19140"/>
                    <a:pt x="12918" y="19887"/>
                    <a:pt x="12148" y="20759"/>
                  </a:cubicBezTo>
                  <a:cubicBezTo>
                    <a:pt x="11746" y="21230"/>
                    <a:pt x="11402" y="21724"/>
                    <a:pt x="11104" y="22263"/>
                  </a:cubicBezTo>
                  <a:cubicBezTo>
                    <a:pt x="10989" y="22470"/>
                    <a:pt x="10874" y="22688"/>
                    <a:pt x="10770" y="22906"/>
                  </a:cubicBezTo>
                  <a:cubicBezTo>
                    <a:pt x="10828" y="22171"/>
                    <a:pt x="10954" y="21425"/>
                    <a:pt x="11218" y="20736"/>
                  </a:cubicBezTo>
                  <a:close/>
                  <a:moveTo>
                    <a:pt x="10277" y="14513"/>
                  </a:moveTo>
                  <a:cubicBezTo>
                    <a:pt x="11356" y="13388"/>
                    <a:pt x="12906" y="12860"/>
                    <a:pt x="14421" y="12676"/>
                  </a:cubicBezTo>
                  <a:cubicBezTo>
                    <a:pt x="15202" y="12596"/>
                    <a:pt x="15995" y="12585"/>
                    <a:pt x="16775" y="12596"/>
                  </a:cubicBezTo>
                  <a:cubicBezTo>
                    <a:pt x="14135" y="13330"/>
                    <a:pt x="11551" y="14731"/>
                    <a:pt x="9703" y="16764"/>
                  </a:cubicBezTo>
                  <a:cubicBezTo>
                    <a:pt x="9381" y="17119"/>
                    <a:pt x="9060" y="17499"/>
                    <a:pt x="8772" y="17900"/>
                  </a:cubicBezTo>
                  <a:cubicBezTo>
                    <a:pt x="9014" y="16672"/>
                    <a:pt x="9381" y="15443"/>
                    <a:pt x="10277" y="14513"/>
                  </a:cubicBezTo>
                  <a:close/>
                  <a:moveTo>
                    <a:pt x="9806" y="17165"/>
                  </a:moveTo>
                  <a:cubicBezTo>
                    <a:pt x="10254" y="16649"/>
                    <a:pt x="10736" y="16178"/>
                    <a:pt x="11264" y="15742"/>
                  </a:cubicBezTo>
                  <a:cubicBezTo>
                    <a:pt x="12378" y="14812"/>
                    <a:pt x="13652" y="14088"/>
                    <a:pt x="14995" y="13526"/>
                  </a:cubicBezTo>
                  <a:cubicBezTo>
                    <a:pt x="15730" y="13216"/>
                    <a:pt x="16488" y="12963"/>
                    <a:pt x="17235" y="12710"/>
                  </a:cubicBezTo>
                  <a:cubicBezTo>
                    <a:pt x="17315" y="14249"/>
                    <a:pt x="16546" y="15696"/>
                    <a:pt x="15340" y="16626"/>
                  </a:cubicBezTo>
                  <a:cubicBezTo>
                    <a:pt x="14020" y="17636"/>
                    <a:pt x="12435" y="17831"/>
                    <a:pt x="10851" y="18096"/>
                  </a:cubicBezTo>
                  <a:cubicBezTo>
                    <a:pt x="10127" y="18210"/>
                    <a:pt x="9392" y="18371"/>
                    <a:pt x="8715" y="18658"/>
                  </a:cubicBezTo>
                  <a:cubicBezTo>
                    <a:pt x="9071" y="18153"/>
                    <a:pt x="9392" y="17636"/>
                    <a:pt x="9806" y="17165"/>
                  </a:cubicBezTo>
                  <a:close/>
                  <a:moveTo>
                    <a:pt x="9875" y="8520"/>
                  </a:moveTo>
                  <a:cubicBezTo>
                    <a:pt x="10954" y="7762"/>
                    <a:pt x="12389" y="7556"/>
                    <a:pt x="13675" y="7590"/>
                  </a:cubicBezTo>
                  <a:cubicBezTo>
                    <a:pt x="13905" y="7590"/>
                    <a:pt x="14123" y="7613"/>
                    <a:pt x="14341" y="7636"/>
                  </a:cubicBezTo>
                  <a:cubicBezTo>
                    <a:pt x="13640" y="7693"/>
                    <a:pt x="12941" y="7923"/>
                    <a:pt x="12275" y="8187"/>
                  </a:cubicBezTo>
                  <a:cubicBezTo>
                    <a:pt x="11126" y="8623"/>
                    <a:pt x="10024" y="9174"/>
                    <a:pt x="8979" y="9840"/>
                  </a:cubicBezTo>
                  <a:cubicBezTo>
                    <a:pt x="8726" y="10001"/>
                    <a:pt x="8474" y="10173"/>
                    <a:pt x="8233" y="10345"/>
                  </a:cubicBezTo>
                  <a:cubicBezTo>
                    <a:pt x="8680" y="9645"/>
                    <a:pt x="9186" y="8990"/>
                    <a:pt x="9875" y="8520"/>
                  </a:cubicBezTo>
                  <a:close/>
                  <a:moveTo>
                    <a:pt x="7739" y="11195"/>
                  </a:moveTo>
                  <a:cubicBezTo>
                    <a:pt x="7981" y="11023"/>
                    <a:pt x="8221" y="10804"/>
                    <a:pt x="8463" y="10633"/>
                  </a:cubicBezTo>
                  <a:cubicBezTo>
                    <a:pt x="8761" y="10414"/>
                    <a:pt x="9060" y="10207"/>
                    <a:pt x="9369" y="10001"/>
                  </a:cubicBezTo>
                  <a:cubicBezTo>
                    <a:pt x="9989" y="9599"/>
                    <a:pt x="10644" y="9243"/>
                    <a:pt x="11310" y="8922"/>
                  </a:cubicBezTo>
                  <a:cubicBezTo>
                    <a:pt x="12642" y="8279"/>
                    <a:pt x="14260" y="7602"/>
                    <a:pt x="15765" y="8003"/>
                  </a:cubicBezTo>
                  <a:cubicBezTo>
                    <a:pt x="15409" y="9013"/>
                    <a:pt x="14628" y="9806"/>
                    <a:pt x="13709" y="10334"/>
                  </a:cubicBezTo>
                  <a:cubicBezTo>
                    <a:pt x="12561" y="11011"/>
                    <a:pt x="11218" y="11241"/>
                    <a:pt x="9909" y="11287"/>
                  </a:cubicBezTo>
                  <a:cubicBezTo>
                    <a:pt x="9175" y="11310"/>
                    <a:pt x="8440" y="11276"/>
                    <a:pt x="7716" y="11241"/>
                  </a:cubicBezTo>
                  <a:cubicBezTo>
                    <a:pt x="7716" y="11230"/>
                    <a:pt x="7728" y="11218"/>
                    <a:pt x="7739" y="11195"/>
                  </a:cubicBezTo>
                  <a:close/>
                  <a:moveTo>
                    <a:pt x="10288" y="4708"/>
                  </a:moveTo>
                  <a:cubicBezTo>
                    <a:pt x="10759" y="4467"/>
                    <a:pt x="11287" y="4318"/>
                    <a:pt x="11815" y="4283"/>
                  </a:cubicBezTo>
                  <a:cubicBezTo>
                    <a:pt x="12091" y="4260"/>
                    <a:pt x="12355" y="4260"/>
                    <a:pt x="12619" y="4295"/>
                  </a:cubicBezTo>
                  <a:cubicBezTo>
                    <a:pt x="12665" y="4295"/>
                    <a:pt x="12699" y="4306"/>
                    <a:pt x="12734" y="4306"/>
                  </a:cubicBezTo>
                  <a:cubicBezTo>
                    <a:pt x="11999" y="4433"/>
                    <a:pt x="11287" y="4639"/>
                    <a:pt x="10598" y="4938"/>
                  </a:cubicBezTo>
                  <a:cubicBezTo>
                    <a:pt x="10150" y="5133"/>
                    <a:pt x="9726" y="5362"/>
                    <a:pt x="9312" y="5627"/>
                  </a:cubicBezTo>
                  <a:cubicBezTo>
                    <a:pt x="9152" y="5742"/>
                    <a:pt x="8979" y="5844"/>
                    <a:pt x="8818" y="5971"/>
                  </a:cubicBezTo>
                  <a:cubicBezTo>
                    <a:pt x="9209" y="5443"/>
                    <a:pt x="9703" y="5018"/>
                    <a:pt x="10288" y="4708"/>
                  </a:cubicBezTo>
                  <a:close/>
                  <a:moveTo>
                    <a:pt x="8968" y="6293"/>
                  </a:moveTo>
                  <a:cubicBezTo>
                    <a:pt x="9140" y="6155"/>
                    <a:pt x="9323" y="6028"/>
                    <a:pt x="9519" y="5913"/>
                  </a:cubicBezTo>
                  <a:cubicBezTo>
                    <a:pt x="9909" y="5661"/>
                    <a:pt x="10311" y="5443"/>
                    <a:pt x="10736" y="5247"/>
                  </a:cubicBezTo>
                  <a:cubicBezTo>
                    <a:pt x="11586" y="4869"/>
                    <a:pt x="12469" y="4593"/>
                    <a:pt x="13388" y="4444"/>
                  </a:cubicBezTo>
                  <a:cubicBezTo>
                    <a:pt x="13400" y="4456"/>
                    <a:pt x="13411" y="4456"/>
                    <a:pt x="13411" y="4456"/>
                  </a:cubicBezTo>
                  <a:cubicBezTo>
                    <a:pt x="13400" y="4639"/>
                    <a:pt x="13262" y="4869"/>
                    <a:pt x="13181" y="5007"/>
                  </a:cubicBezTo>
                  <a:cubicBezTo>
                    <a:pt x="13066" y="5213"/>
                    <a:pt x="12929" y="5397"/>
                    <a:pt x="12768" y="5569"/>
                  </a:cubicBezTo>
                  <a:cubicBezTo>
                    <a:pt x="12435" y="5902"/>
                    <a:pt x="12045" y="6155"/>
                    <a:pt x="11609" y="6339"/>
                  </a:cubicBezTo>
                  <a:cubicBezTo>
                    <a:pt x="10678" y="6706"/>
                    <a:pt x="9668" y="6671"/>
                    <a:pt x="8703" y="6510"/>
                  </a:cubicBezTo>
                  <a:cubicBezTo>
                    <a:pt x="8795" y="6430"/>
                    <a:pt x="8876" y="6362"/>
                    <a:pt x="8968" y="6293"/>
                  </a:cubicBezTo>
                  <a:close/>
                  <a:moveTo>
                    <a:pt x="12895" y="402"/>
                  </a:moveTo>
                  <a:lnTo>
                    <a:pt x="12895" y="563"/>
                  </a:lnTo>
                  <a:cubicBezTo>
                    <a:pt x="12895" y="770"/>
                    <a:pt x="12872" y="965"/>
                    <a:pt x="12826" y="1160"/>
                  </a:cubicBezTo>
                  <a:cubicBezTo>
                    <a:pt x="12653" y="1918"/>
                    <a:pt x="12240" y="2584"/>
                    <a:pt x="11643" y="3078"/>
                  </a:cubicBezTo>
                  <a:cubicBezTo>
                    <a:pt x="11058" y="3571"/>
                    <a:pt x="10323" y="3859"/>
                    <a:pt x="9565" y="3984"/>
                  </a:cubicBezTo>
                  <a:cubicBezTo>
                    <a:pt x="10438" y="2596"/>
                    <a:pt x="11586" y="1390"/>
                    <a:pt x="12895" y="402"/>
                  </a:cubicBezTo>
                  <a:close/>
                  <a:moveTo>
                    <a:pt x="9795" y="1861"/>
                  </a:moveTo>
                  <a:cubicBezTo>
                    <a:pt x="10173" y="1206"/>
                    <a:pt x="10839" y="839"/>
                    <a:pt x="11551" y="632"/>
                  </a:cubicBezTo>
                  <a:cubicBezTo>
                    <a:pt x="11884" y="529"/>
                    <a:pt x="12229" y="460"/>
                    <a:pt x="12573" y="391"/>
                  </a:cubicBezTo>
                  <a:cubicBezTo>
                    <a:pt x="11206" y="1356"/>
                    <a:pt x="10070" y="2596"/>
                    <a:pt x="9209" y="4019"/>
                  </a:cubicBezTo>
                  <a:cubicBezTo>
                    <a:pt x="9209" y="3273"/>
                    <a:pt x="9415" y="2504"/>
                    <a:pt x="9795" y="1861"/>
                  </a:cubicBezTo>
                  <a:close/>
                  <a:moveTo>
                    <a:pt x="8532" y="5053"/>
                  </a:moveTo>
                  <a:cubicBezTo>
                    <a:pt x="8532" y="5110"/>
                    <a:pt x="8555" y="5156"/>
                    <a:pt x="8589" y="5179"/>
                  </a:cubicBezTo>
                  <a:cubicBezTo>
                    <a:pt x="8543" y="5270"/>
                    <a:pt x="8509" y="5351"/>
                    <a:pt x="8474" y="5431"/>
                  </a:cubicBezTo>
                  <a:cubicBezTo>
                    <a:pt x="8405" y="5305"/>
                    <a:pt x="8348" y="5190"/>
                    <a:pt x="8290" y="5064"/>
                  </a:cubicBezTo>
                  <a:cubicBezTo>
                    <a:pt x="8187" y="4823"/>
                    <a:pt x="8072" y="4593"/>
                    <a:pt x="7969" y="4352"/>
                  </a:cubicBezTo>
                  <a:cubicBezTo>
                    <a:pt x="7739" y="3882"/>
                    <a:pt x="7498" y="3410"/>
                    <a:pt x="7211" y="2963"/>
                  </a:cubicBezTo>
                  <a:cubicBezTo>
                    <a:pt x="6820" y="2354"/>
                    <a:pt x="6361" y="1792"/>
                    <a:pt x="5810" y="1333"/>
                  </a:cubicBezTo>
                  <a:cubicBezTo>
                    <a:pt x="7384" y="1872"/>
                    <a:pt x="8497" y="3353"/>
                    <a:pt x="8532" y="5053"/>
                  </a:cubicBezTo>
                  <a:close/>
                  <a:moveTo>
                    <a:pt x="6958" y="5145"/>
                  </a:moveTo>
                  <a:cubicBezTo>
                    <a:pt x="6545" y="4880"/>
                    <a:pt x="6258" y="4479"/>
                    <a:pt x="6040" y="4030"/>
                  </a:cubicBezTo>
                  <a:cubicBezTo>
                    <a:pt x="5638" y="3147"/>
                    <a:pt x="5580" y="2159"/>
                    <a:pt x="5317" y="1229"/>
                  </a:cubicBezTo>
                  <a:cubicBezTo>
                    <a:pt x="6029" y="1757"/>
                    <a:pt x="6591" y="2435"/>
                    <a:pt x="7050" y="3181"/>
                  </a:cubicBezTo>
                  <a:cubicBezTo>
                    <a:pt x="7303" y="3583"/>
                    <a:pt x="7521" y="4019"/>
                    <a:pt x="7728" y="4444"/>
                  </a:cubicBezTo>
                  <a:cubicBezTo>
                    <a:pt x="7843" y="4673"/>
                    <a:pt x="7935" y="4892"/>
                    <a:pt x="8038" y="5122"/>
                  </a:cubicBezTo>
                  <a:cubicBezTo>
                    <a:pt x="8118" y="5293"/>
                    <a:pt x="8175" y="5489"/>
                    <a:pt x="8256" y="5661"/>
                  </a:cubicBezTo>
                  <a:cubicBezTo>
                    <a:pt x="7808" y="5523"/>
                    <a:pt x="7361" y="5397"/>
                    <a:pt x="6958" y="5145"/>
                  </a:cubicBezTo>
                  <a:close/>
                  <a:moveTo>
                    <a:pt x="5501" y="10782"/>
                  </a:moveTo>
                  <a:cubicBezTo>
                    <a:pt x="4823" y="10690"/>
                    <a:pt x="4146" y="10518"/>
                    <a:pt x="3537" y="10196"/>
                  </a:cubicBezTo>
                  <a:cubicBezTo>
                    <a:pt x="2952" y="9886"/>
                    <a:pt x="2492" y="9439"/>
                    <a:pt x="2148" y="8876"/>
                  </a:cubicBezTo>
                  <a:cubicBezTo>
                    <a:pt x="1815" y="8324"/>
                    <a:pt x="1597" y="7716"/>
                    <a:pt x="1355" y="7119"/>
                  </a:cubicBezTo>
                  <a:cubicBezTo>
                    <a:pt x="1161" y="6625"/>
                    <a:pt x="954" y="6109"/>
                    <a:pt x="678" y="5638"/>
                  </a:cubicBezTo>
                  <a:cubicBezTo>
                    <a:pt x="1195" y="5719"/>
                    <a:pt x="1677" y="5867"/>
                    <a:pt x="2148" y="6120"/>
                  </a:cubicBezTo>
                  <a:cubicBezTo>
                    <a:pt x="2687" y="6396"/>
                    <a:pt x="3181" y="6752"/>
                    <a:pt x="3641" y="7130"/>
                  </a:cubicBezTo>
                  <a:cubicBezTo>
                    <a:pt x="4559" y="7888"/>
                    <a:pt x="5478" y="8704"/>
                    <a:pt x="6212" y="9645"/>
                  </a:cubicBezTo>
                  <a:cubicBezTo>
                    <a:pt x="6430" y="9921"/>
                    <a:pt x="6626" y="10207"/>
                    <a:pt x="6809" y="10518"/>
                  </a:cubicBezTo>
                  <a:cubicBezTo>
                    <a:pt x="6901" y="10667"/>
                    <a:pt x="6981" y="10827"/>
                    <a:pt x="7050" y="10988"/>
                  </a:cubicBezTo>
                  <a:cubicBezTo>
                    <a:pt x="6557" y="10839"/>
                    <a:pt x="5994" y="10862"/>
                    <a:pt x="5501" y="10782"/>
                  </a:cubicBezTo>
                  <a:close/>
                  <a:moveTo>
                    <a:pt x="6626" y="9679"/>
                  </a:moveTo>
                  <a:cubicBezTo>
                    <a:pt x="6246" y="9186"/>
                    <a:pt x="5810" y="8715"/>
                    <a:pt x="5363" y="8279"/>
                  </a:cubicBezTo>
                  <a:cubicBezTo>
                    <a:pt x="4467" y="7406"/>
                    <a:pt x="3491" y="6510"/>
                    <a:pt x="2389" y="5925"/>
                  </a:cubicBezTo>
                  <a:cubicBezTo>
                    <a:pt x="2021" y="5730"/>
                    <a:pt x="1631" y="5558"/>
                    <a:pt x="1229" y="5466"/>
                  </a:cubicBezTo>
                  <a:cubicBezTo>
                    <a:pt x="2309" y="5420"/>
                    <a:pt x="3388" y="5489"/>
                    <a:pt x="4352" y="5982"/>
                  </a:cubicBezTo>
                  <a:cubicBezTo>
                    <a:pt x="5512" y="6579"/>
                    <a:pt x="6338" y="7659"/>
                    <a:pt x="6775" y="8865"/>
                  </a:cubicBezTo>
                  <a:cubicBezTo>
                    <a:pt x="6970" y="9381"/>
                    <a:pt x="7085" y="9909"/>
                    <a:pt x="7154" y="10449"/>
                  </a:cubicBezTo>
                  <a:cubicBezTo>
                    <a:pt x="6993" y="10173"/>
                    <a:pt x="6809" y="9921"/>
                    <a:pt x="6626" y="9679"/>
                  </a:cubicBezTo>
                  <a:close/>
                  <a:moveTo>
                    <a:pt x="5684" y="17705"/>
                  </a:moveTo>
                  <a:cubicBezTo>
                    <a:pt x="5052" y="17624"/>
                    <a:pt x="4398" y="17568"/>
                    <a:pt x="3778" y="17418"/>
                  </a:cubicBezTo>
                  <a:cubicBezTo>
                    <a:pt x="3192" y="17269"/>
                    <a:pt x="2618" y="17039"/>
                    <a:pt x="2171" y="16614"/>
                  </a:cubicBezTo>
                  <a:cubicBezTo>
                    <a:pt x="1746" y="16201"/>
                    <a:pt x="1482" y="15662"/>
                    <a:pt x="1275" y="15110"/>
                  </a:cubicBezTo>
                  <a:cubicBezTo>
                    <a:pt x="1080" y="14628"/>
                    <a:pt x="908" y="14134"/>
                    <a:pt x="666" y="13664"/>
                  </a:cubicBezTo>
                  <a:cubicBezTo>
                    <a:pt x="1344" y="13744"/>
                    <a:pt x="1987" y="13859"/>
                    <a:pt x="2630" y="14111"/>
                  </a:cubicBezTo>
                  <a:cubicBezTo>
                    <a:pt x="3307" y="14376"/>
                    <a:pt x="3939" y="14731"/>
                    <a:pt x="4524" y="15156"/>
                  </a:cubicBezTo>
                  <a:cubicBezTo>
                    <a:pt x="5144" y="15604"/>
                    <a:pt x="5707" y="16109"/>
                    <a:pt x="6246" y="16649"/>
                  </a:cubicBezTo>
                  <a:cubicBezTo>
                    <a:pt x="6660" y="17062"/>
                    <a:pt x="7039" y="17499"/>
                    <a:pt x="7429" y="17923"/>
                  </a:cubicBezTo>
                  <a:cubicBezTo>
                    <a:pt x="6855" y="17831"/>
                    <a:pt x="6269" y="17762"/>
                    <a:pt x="5684" y="17705"/>
                  </a:cubicBezTo>
                  <a:close/>
                  <a:moveTo>
                    <a:pt x="6407" y="16384"/>
                  </a:moveTo>
                  <a:cubicBezTo>
                    <a:pt x="5845" y="15833"/>
                    <a:pt x="5248" y="15317"/>
                    <a:pt x="4605" y="14869"/>
                  </a:cubicBezTo>
                  <a:cubicBezTo>
                    <a:pt x="4008" y="14445"/>
                    <a:pt x="3353" y="14088"/>
                    <a:pt x="2676" y="13836"/>
                  </a:cubicBezTo>
                  <a:cubicBezTo>
                    <a:pt x="2205" y="13664"/>
                    <a:pt x="1700" y="13514"/>
                    <a:pt x="1184" y="13445"/>
                  </a:cubicBezTo>
                  <a:cubicBezTo>
                    <a:pt x="2113" y="13330"/>
                    <a:pt x="3066" y="13342"/>
                    <a:pt x="3962" y="13595"/>
                  </a:cubicBezTo>
                  <a:cubicBezTo>
                    <a:pt x="5156" y="13950"/>
                    <a:pt x="6040" y="14766"/>
                    <a:pt x="6672" y="15822"/>
                  </a:cubicBezTo>
                  <a:cubicBezTo>
                    <a:pt x="7004" y="16373"/>
                    <a:pt x="7257" y="16959"/>
                    <a:pt x="7532" y="17533"/>
                  </a:cubicBezTo>
                  <a:cubicBezTo>
                    <a:pt x="7165" y="17142"/>
                    <a:pt x="6786" y="16764"/>
                    <a:pt x="6407" y="16384"/>
                  </a:cubicBezTo>
                  <a:close/>
                  <a:moveTo>
                    <a:pt x="4881" y="21184"/>
                  </a:moveTo>
                  <a:cubicBezTo>
                    <a:pt x="5489" y="21092"/>
                    <a:pt x="6132" y="21081"/>
                    <a:pt x="6752" y="21138"/>
                  </a:cubicBezTo>
                  <a:cubicBezTo>
                    <a:pt x="7096" y="21184"/>
                    <a:pt x="7440" y="21265"/>
                    <a:pt x="7751" y="21425"/>
                  </a:cubicBezTo>
                  <a:cubicBezTo>
                    <a:pt x="8038" y="21586"/>
                    <a:pt x="8290" y="21804"/>
                    <a:pt x="8520" y="22022"/>
                  </a:cubicBezTo>
                  <a:cubicBezTo>
                    <a:pt x="8956" y="22459"/>
                    <a:pt x="9312" y="22941"/>
                    <a:pt x="9668" y="23446"/>
                  </a:cubicBezTo>
                  <a:cubicBezTo>
                    <a:pt x="9530" y="23354"/>
                    <a:pt x="9381" y="23262"/>
                    <a:pt x="9232" y="23182"/>
                  </a:cubicBezTo>
                  <a:cubicBezTo>
                    <a:pt x="8738" y="22895"/>
                    <a:pt x="8210" y="22665"/>
                    <a:pt x="7659" y="22493"/>
                  </a:cubicBezTo>
                  <a:cubicBezTo>
                    <a:pt x="6453" y="22091"/>
                    <a:pt x="5156" y="21953"/>
                    <a:pt x="3881" y="22022"/>
                  </a:cubicBezTo>
                  <a:cubicBezTo>
                    <a:pt x="3181" y="22056"/>
                    <a:pt x="2458" y="22137"/>
                    <a:pt x="1781" y="22321"/>
                  </a:cubicBezTo>
                  <a:cubicBezTo>
                    <a:pt x="2722" y="21735"/>
                    <a:pt x="3778" y="21344"/>
                    <a:pt x="4881" y="21184"/>
                  </a:cubicBezTo>
                  <a:close/>
                  <a:moveTo>
                    <a:pt x="3009" y="23572"/>
                  </a:moveTo>
                  <a:cubicBezTo>
                    <a:pt x="2607" y="23250"/>
                    <a:pt x="2251" y="22883"/>
                    <a:pt x="1849" y="22562"/>
                  </a:cubicBezTo>
                  <a:cubicBezTo>
                    <a:pt x="2641" y="22436"/>
                    <a:pt x="3434" y="22298"/>
                    <a:pt x="4238" y="22286"/>
                  </a:cubicBezTo>
                  <a:cubicBezTo>
                    <a:pt x="5041" y="22275"/>
                    <a:pt x="5856" y="22332"/>
                    <a:pt x="6637" y="22516"/>
                  </a:cubicBezTo>
                  <a:cubicBezTo>
                    <a:pt x="7338" y="22665"/>
                    <a:pt x="8004" y="22906"/>
                    <a:pt x="8646" y="23227"/>
                  </a:cubicBezTo>
                  <a:cubicBezTo>
                    <a:pt x="8956" y="23388"/>
                    <a:pt x="9255" y="23561"/>
                    <a:pt x="9553" y="23756"/>
                  </a:cubicBezTo>
                  <a:cubicBezTo>
                    <a:pt x="9749" y="23893"/>
                    <a:pt x="9932" y="24043"/>
                    <a:pt x="10127" y="24192"/>
                  </a:cubicBezTo>
                  <a:cubicBezTo>
                    <a:pt x="9565" y="24353"/>
                    <a:pt x="9014" y="24536"/>
                    <a:pt x="8440" y="24640"/>
                  </a:cubicBezTo>
                  <a:cubicBezTo>
                    <a:pt x="7774" y="24778"/>
                    <a:pt x="7096" y="24824"/>
                    <a:pt x="6419" y="24789"/>
                  </a:cubicBezTo>
                  <a:cubicBezTo>
                    <a:pt x="5190" y="24732"/>
                    <a:pt x="3962" y="24353"/>
                    <a:pt x="3009" y="2357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7632650" y="922083"/>
              <a:ext cx="718509" cy="1116666"/>
            </a:xfrm>
            <a:custGeom>
              <a:avLst/>
              <a:gdLst/>
              <a:ahLst/>
              <a:cxnLst/>
              <a:rect l="l" t="t" r="r" b="b"/>
              <a:pathLst>
                <a:path w="17694" h="27499" extrusionOk="0">
                  <a:moveTo>
                    <a:pt x="8221" y="25030"/>
                  </a:moveTo>
                  <a:cubicBezTo>
                    <a:pt x="8910" y="24916"/>
                    <a:pt x="9634" y="24732"/>
                    <a:pt x="10288" y="24456"/>
                  </a:cubicBezTo>
                  <a:cubicBezTo>
                    <a:pt x="10908" y="25547"/>
                    <a:pt x="11678" y="26546"/>
                    <a:pt x="12722" y="27304"/>
                  </a:cubicBezTo>
                  <a:cubicBezTo>
                    <a:pt x="12986" y="27499"/>
                    <a:pt x="13250" y="27039"/>
                    <a:pt x="12986" y="26845"/>
                  </a:cubicBezTo>
                  <a:cubicBezTo>
                    <a:pt x="12033" y="26156"/>
                    <a:pt x="11321" y="25214"/>
                    <a:pt x="10747" y="24192"/>
                  </a:cubicBezTo>
                  <a:cubicBezTo>
                    <a:pt x="11746" y="23859"/>
                    <a:pt x="12768" y="23446"/>
                    <a:pt x="13640" y="22849"/>
                  </a:cubicBezTo>
                  <a:cubicBezTo>
                    <a:pt x="14536" y="22240"/>
                    <a:pt x="15156" y="21402"/>
                    <a:pt x="15340" y="20311"/>
                  </a:cubicBezTo>
                  <a:cubicBezTo>
                    <a:pt x="15375" y="20059"/>
                    <a:pt x="15398" y="19806"/>
                    <a:pt x="15409" y="19542"/>
                  </a:cubicBezTo>
                  <a:cubicBezTo>
                    <a:pt x="15421" y="19255"/>
                    <a:pt x="15455" y="18922"/>
                    <a:pt x="15409" y="18647"/>
                  </a:cubicBezTo>
                  <a:cubicBezTo>
                    <a:pt x="15375" y="18451"/>
                    <a:pt x="15214" y="18348"/>
                    <a:pt x="15018" y="18336"/>
                  </a:cubicBezTo>
                  <a:cubicBezTo>
                    <a:pt x="14743" y="18325"/>
                    <a:pt x="14456" y="18359"/>
                    <a:pt x="14181" y="18405"/>
                  </a:cubicBezTo>
                  <a:cubicBezTo>
                    <a:pt x="13101" y="18566"/>
                    <a:pt x="11849" y="19037"/>
                    <a:pt x="11229" y="19979"/>
                  </a:cubicBezTo>
                  <a:cubicBezTo>
                    <a:pt x="10885" y="20518"/>
                    <a:pt x="10713" y="21150"/>
                    <a:pt x="10609" y="21770"/>
                  </a:cubicBezTo>
                  <a:cubicBezTo>
                    <a:pt x="10495" y="22401"/>
                    <a:pt x="10438" y="23033"/>
                    <a:pt x="10461" y="23664"/>
                  </a:cubicBezTo>
                  <a:cubicBezTo>
                    <a:pt x="10277" y="23296"/>
                    <a:pt x="10104" y="22929"/>
                    <a:pt x="9932" y="22562"/>
                  </a:cubicBezTo>
                  <a:cubicBezTo>
                    <a:pt x="9461" y="21471"/>
                    <a:pt x="9002" y="20357"/>
                    <a:pt x="8624" y="19221"/>
                  </a:cubicBezTo>
                  <a:cubicBezTo>
                    <a:pt x="10104" y="18463"/>
                    <a:pt x="11849" y="18532"/>
                    <a:pt x="13434" y="18061"/>
                  </a:cubicBezTo>
                  <a:cubicBezTo>
                    <a:pt x="14949" y="17613"/>
                    <a:pt x="16350" y="16603"/>
                    <a:pt x="17062" y="15167"/>
                  </a:cubicBezTo>
                  <a:cubicBezTo>
                    <a:pt x="17487" y="14330"/>
                    <a:pt x="17694" y="13376"/>
                    <a:pt x="17579" y="12435"/>
                  </a:cubicBezTo>
                  <a:cubicBezTo>
                    <a:pt x="17567" y="12332"/>
                    <a:pt x="17510" y="12263"/>
                    <a:pt x="17395" y="12251"/>
                  </a:cubicBezTo>
                  <a:cubicBezTo>
                    <a:pt x="15627" y="12194"/>
                    <a:pt x="13778" y="12194"/>
                    <a:pt x="12102" y="12883"/>
                  </a:cubicBezTo>
                  <a:cubicBezTo>
                    <a:pt x="10655" y="13480"/>
                    <a:pt x="9484" y="14536"/>
                    <a:pt x="8933" y="16029"/>
                  </a:cubicBezTo>
                  <a:cubicBezTo>
                    <a:pt x="8635" y="16821"/>
                    <a:pt x="8509" y="17670"/>
                    <a:pt x="8394" y="18509"/>
                  </a:cubicBezTo>
                  <a:lnTo>
                    <a:pt x="8394" y="18520"/>
                  </a:lnTo>
                  <a:cubicBezTo>
                    <a:pt x="8210" y="17912"/>
                    <a:pt x="8060" y="17292"/>
                    <a:pt x="7946" y="16672"/>
                  </a:cubicBezTo>
                  <a:cubicBezTo>
                    <a:pt x="7636" y="15019"/>
                    <a:pt x="7578" y="13330"/>
                    <a:pt x="7624" y="11654"/>
                  </a:cubicBezTo>
                  <a:cubicBezTo>
                    <a:pt x="10277" y="11758"/>
                    <a:pt x="13319" y="11723"/>
                    <a:pt x="15214" y="9599"/>
                  </a:cubicBezTo>
                  <a:cubicBezTo>
                    <a:pt x="15661" y="9094"/>
                    <a:pt x="15995" y="8508"/>
                    <a:pt x="16178" y="7865"/>
                  </a:cubicBezTo>
                  <a:cubicBezTo>
                    <a:pt x="16201" y="7773"/>
                    <a:pt x="16143" y="7682"/>
                    <a:pt x="16052" y="7648"/>
                  </a:cubicBezTo>
                  <a:cubicBezTo>
                    <a:pt x="14697" y="7188"/>
                    <a:pt x="13250" y="7119"/>
                    <a:pt x="11849" y="7383"/>
                  </a:cubicBezTo>
                  <a:cubicBezTo>
                    <a:pt x="11160" y="7510"/>
                    <a:pt x="10484" y="7716"/>
                    <a:pt x="9886" y="8084"/>
                  </a:cubicBezTo>
                  <a:cubicBezTo>
                    <a:pt x="9369" y="8405"/>
                    <a:pt x="8933" y="8842"/>
                    <a:pt x="8555" y="9324"/>
                  </a:cubicBezTo>
                  <a:cubicBezTo>
                    <a:pt x="8221" y="9760"/>
                    <a:pt x="7935" y="10242"/>
                    <a:pt x="7682" y="10748"/>
                  </a:cubicBezTo>
                  <a:cubicBezTo>
                    <a:pt x="7682" y="10759"/>
                    <a:pt x="7670" y="10759"/>
                    <a:pt x="7659" y="10770"/>
                  </a:cubicBezTo>
                  <a:lnTo>
                    <a:pt x="7693" y="10219"/>
                  </a:lnTo>
                  <a:cubicBezTo>
                    <a:pt x="7739" y="9232"/>
                    <a:pt x="7866" y="8245"/>
                    <a:pt x="8106" y="7280"/>
                  </a:cubicBezTo>
                  <a:cubicBezTo>
                    <a:pt x="8152" y="7119"/>
                    <a:pt x="8198" y="6947"/>
                    <a:pt x="8256" y="6786"/>
                  </a:cubicBezTo>
                  <a:cubicBezTo>
                    <a:pt x="10024" y="7153"/>
                    <a:pt x="12079" y="7028"/>
                    <a:pt x="13239" y="5466"/>
                  </a:cubicBezTo>
                  <a:cubicBezTo>
                    <a:pt x="13354" y="5305"/>
                    <a:pt x="13457" y="5145"/>
                    <a:pt x="13538" y="4972"/>
                  </a:cubicBezTo>
                  <a:cubicBezTo>
                    <a:pt x="13606" y="4811"/>
                    <a:pt x="13709" y="4604"/>
                    <a:pt x="13709" y="4421"/>
                  </a:cubicBezTo>
                  <a:cubicBezTo>
                    <a:pt x="13709" y="4237"/>
                    <a:pt x="13526" y="4191"/>
                    <a:pt x="13377" y="4145"/>
                  </a:cubicBezTo>
                  <a:cubicBezTo>
                    <a:pt x="13158" y="4076"/>
                    <a:pt x="12929" y="4030"/>
                    <a:pt x="12699" y="4007"/>
                  </a:cubicBezTo>
                  <a:cubicBezTo>
                    <a:pt x="11769" y="3893"/>
                    <a:pt x="10805" y="4076"/>
                    <a:pt x="10001" y="4536"/>
                  </a:cubicBezTo>
                  <a:cubicBezTo>
                    <a:pt x="9450" y="4846"/>
                    <a:pt x="8979" y="5282"/>
                    <a:pt x="8624" y="5788"/>
                  </a:cubicBezTo>
                  <a:cubicBezTo>
                    <a:pt x="8761" y="5466"/>
                    <a:pt x="8922" y="5145"/>
                    <a:pt x="9083" y="4823"/>
                  </a:cubicBezTo>
                  <a:lnTo>
                    <a:pt x="9289" y="4444"/>
                  </a:lnTo>
                  <a:cubicBezTo>
                    <a:pt x="11058" y="4260"/>
                    <a:pt x="12826" y="3147"/>
                    <a:pt x="13147" y="1275"/>
                  </a:cubicBezTo>
                  <a:cubicBezTo>
                    <a:pt x="13181" y="1080"/>
                    <a:pt x="13193" y="873"/>
                    <a:pt x="13193" y="667"/>
                  </a:cubicBezTo>
                  <a:cubicBezTo>
                    <a:pt x="13193" y="506"/>
                    <a:pt x="13216" y="242"/>
                    <a:pt x="13089" y="127"/>
                  </a:cubicBezTo>
                  <a:cubicBezTo>
                    <a:pt x="12952" y="1"/>
                    <a:pt x="12745" y="70"/>
                    <a:pt x="12596" y="104"/>
                  </a:cubicBezTo>
                  <a:cubicBezTo>
                    <a:pt x="12389" y="150"/>
                    <a:pt x="12171" y="185"/>
                    <a:pt x="11964" y="230"/>
                  </a:cubicBezTo>
                  <a:cubicBezTo>
                    <a:pt x="11195" y="414"/>
                    <a:pt x="10380" y="701"/>
                    <a:pt x="9841" y="1321"/>
                  </a:cubicBezTo>
                  <a:cubicBezTo>
                    <a:pt x="9484" y="1734"/>
                    <a:pt x="9289" y="2251"/>
                    <a:pt x="9140" y="2756"/>
                  </a:cubicBezTo>
                  <a:cubicBezTo>
                    <a:pt x="8979" y="3273"/>
                    <a:pt x="8853" y="3859"/>
                    <a:pt x="9002" y="4387"/>
                  </a:cubicBezTo>
                  <a:cubicBezTo>
                    <a:pt x="8956" y="4467"/>
                    <a:pt x="8910" y="4536"/>
                    <a:pt x="8876" y="4616"/>
                  </a:cubicBezTo>
                  <a:cubicBezTo>
                    <a:pt x="8761" y="3709"/>
                    <a:pt x="8371" y="2848"/>
                    <a:pt x="7762" y="2170"/>
                  </a:cubicBezTo>
                  <a:cubicBezTo>
                    <a:pt x="7050" y="1402"/>
                    <a:pt x="6086" y="930"/>
                    <a:pt x="5052" y="793"/>
                  </a:cubicBezTo>
                  <a:cubicBezTo>
                    <a:pt x="4938" y="782"/>
                    <a:pt x="4846" y="919"/>
                    <a:pt x="4881" y="1022"/>
                  </a:cubicBezTo>
                  <a:cubicBezTo>
                    <a:pt x="5248" y="2102"/>
                    <a:pt x="5271" y="3296"/>
                    <a:pt x="5799" y="4329"/>
                  </a:cubicBezTo>
                  <a:cubicBezTo>
                    <a:pt x="6017" y="4765"/>
                    <a:pt x="6338" y="5156"/>
                    <a:pt x="6752" y="5431"/>
                  </a:cubicBezTo>
                  <a:cubicBezTo>
                    <a:pt x="7200" y="5719"/>
                    <a:pt x="7728" y="5867"/>
                    <a:pt x="8244" y="5959"/>
                  </a:cubicBezTo>
                  <a:lnTo>
                    <a:pt x="8038" y="6510"/>
                  </a:lnTo>
                  <a:cubicBezTo>
                    <a:pt x="8026" y="6533"/>
                    <a:pt x="8026" y="6545"/>
                    <a:pt x="8026" y="6556"/>
                  </a:cubicBezTo>
                  <a:cubicBezTo>
                    <a:pt x="7716" y="7441"/>
                    <a:pt x="7498" y="8359"/>
                    <a:pt x="7395" y="9278"/>
                  </a:cubicBezTo>
                  <a:cubicBezTo>
                    <a:pt x="7384" y="9335"/>
                    <a:pt x="7372" y="9393"/>
                    <a:pt x="7372" y="9450"/>
                  </a:cubicBezTo>
                  <a:cubicBezTo>
                    <a:pt x="7142" y="8600"/>
                    <a:pt x="6775" y="7785"/>
                    <a:pt x="6246" y="7107"/>
                  </a:cubicBezTo>
                  <a:cubicBezTo>
                    <a:pt x="5397" y="6005"/>
                    <a:pt x="4215" y="5316"/>
                    <a:pt x="2825" y="5145"/>
                  </a:cubicBezTo>
                  <a:cubicBezTo>
                    <a:pt x="1975" y="5030"/>
                    <a:pt x="1115" y="5076"/>
                    <a:pt x="253" y="5133"/>
                  </a:cubicBezTo>
                  <a:cubicBezTo>
                    <a:pt x="127" y="5145"/>
                    <a:pt x="0" y="5293"/>
                    <a:pt x="92" y="5420"/>
                  </a:cubicBezTo>
                  <a:cubicBezTo>
                    <a:pt x="873" y="6487"/>
                    <a:pt x="1138" y="7796"/>
                    <a:pt x="1792" y="8933"/>
                  </a:cubicBezTo>
                  <a:cubicBezTo>
                    <a:pt x="2113" y="9496"/>
                    <a:pt x="2538" y="9978"/>
                    <a:pt x="3089" y="10322"/>
                  </a:cubicBezTo>
                  <a:cubicBezTo>
                    <a:pt x="3652" y="10690"/>
                    <a:pt x="4318" y="10908"/>
                    <a:pt x="4972" y="11034"/>
                  </a:cubicBezTo>
                  <a:cubicBezTo>
                    <a:pt x="5351" y="11115"/>
                    <a:pt x="5730" y="11161"/>
                    <a:pt x="6121" y="11195"/>
                  </a:cubicBezTo>
                  <a:cubicBezTo>
                    <a:pt x="6488" y="11230"/>
                    <a:pt x="6855" y="11253"/>
                    <a:pt x="7211" y="11356"/>
                  </a:cubicBezTo>
                  <a:cubicBezTo>
                    <a:pt x="7188" y="11792"/>
                    <a:pt x="7177" y="12228"/>
                    <a:pt x="7165" y="12664"/>
                  </a:cubicBezTo>
                  <a:cubicBezTo>
                    <a:pt x="7142" y="13779"/>
                    <a:pt x="7165" y="14904"/>
                    <a:pt x="7315" y="16006"/>
                  </a:cubicBezTo>
                  <a:cubicBezTo>
                    <a:pt x="7326" y="16086"/>
                    <a:pt x="7338" y="16167"/>
                    <a:pt x="7349" y="16259"/>
                  </a:cubicBezTo>
                  <a:cubicBezTo>
                    <a:pt x="6981" y="15524"/>
                    <a:pt x="6534" y="14823"/>
                    <a:pt x="5937" y="14272"/>
                  </a:cubicBezTo>
                  <a:cubicBezTo>
                    <a:pt x="4983" y="13399"/>
                    <a:pt x="3720" y="13032"/>
                    <a:pt x="2446" y="13009"/>
                  </a:cubicBezTo>
                  <a:cubicBezTo>
                    <a:pt x="1712" y="12986"/>
                    <a:pt x="977" y="13078"/>
                    <a:pt x="265" y="13216"/>
                  </a:cubicBezTo>
                  <a:cubicBezTo>
                    <a:pt x="138" y="13239"/>
                    <a:pt x="92" y="13399"/>
                    <a:pt x="150" y="13491"/>
                  </a:cubicBezTo>
                  <a:cubicBezTo>
                    <a:pt x="781" y="14536"/>
                    <a:pt x="942" y="15822"/>
                    <a:pt x="1781" y="16741"/>
                  </a:cubicBezTo>
                  <a:cubicBezTo>
                    <a:pt x="2630" y="17682"/>
                    <a:pt x="3962" y="17877"/>
                    <a:pt x="5167" y="18015"/>
                  </a:cubicBezTo>
                  <a:cubicBezTo>
                    <a:pt x="6029" y="18107"/>
                    <a:pt x="6901" y="18210"/>
                    <a:pt x="7762" y="18267"/>
                  </a:cubicBezTo>
                  <a:lnTo>
                    <a:pt x="7797" y="18302"/>
                  </a:lnTo>
                  <a:cubicBezTo>
                    <a:pt x="8175" y="19645"/>
                    <a:pt x="8692" y="20966"/>
                    <a:pt x="9244" y="22263"/>
                  </a:cubicBezTo>
                  <a:lnTo>
                    <a:pt x="9244" y="22275"/>
                  </a:lnTo>
                  <a:cubicBezTo>
                    <a:pt x="9152" y="22160"/>
                    <a:pt x="9048" y="22056"/>
                    <a:pt x="8956" y="21953"/>
                  </a:cubicBezTo>
                  <a:cubicBezTo>
                    <a:pt x="8474" y="21448"/>
                    <a:pt x="7946" y="21012"/>
                    <a:pt x="7257" y="20862"/>
                  </a:cubicBezTo>
                  <a:cubicBezTo>
                    <a:pt x="6603" y="20713"/>
                    <a:pt x="5891" y="20713"/>
                    <a:pt x="5225" y="20782"/>
                  </a:cubicBezTo>
                  <a:cubicBezTo>
                    <a:pt x="4547" y="20851"/>
                    <a:pt x="3881" y="20989"/>
                    <a:pt x="3250" y="21219"/>
                  </a:cubicBezTo>
                  <a:cubicBezTo>
                    <a:pt x="2526" y="21471"/>
                    <a:pt x="1849" y="21816"/>
                    <a:pt x="1229" y="22240"/>
                  </a:cubicBezTo>
                  <a:cubicBezTo>
                    <a:pt x="1115" y="22321"/>
                    <a:pt x="1103" y="22482"/>
                    <a:pt x="1229" y="22562"/>
                  </a:cubicBezTo>
                  <a:cubicBezTo>
                    <a:pt x="1792" y="22906"/>
                    <a:pt x="2240" y="23411"/>
                    <a:pt x="2745" y="23824"/>
                  </a:cubicBezTo>
                  <a:cubicBezTo>
                    <a:pt x="3227" y="24227"/>
                    <a:pt x="3778" y="24525"/>
                    <a:pt x="4363" y="24743"/>
                  </a:cubicBezTo>
                  <a:cubicBezTo>
                    <a:pt x="5592" y="25214"/>
                    <a:pt x="6924" y="25248"/>
                    <a:pt x="8221" y="25030"/>
                  </a:cubicBezTo>
                  <a:close/>
                  <a:moveTo>
                    <a:pt x="15087" y="18842"/>
                  </a:moveTo>
                  <a:cubicBezTo>
                    <a:pt x="15087" y="18933"/>
                    <a:pt x="15076" y="19060"/>
                    <a:pt x="15076" y="19106"/>
                  </a:cubicBezTo>
                  <a:lnTo>
                    <a:pt x="15076" y="19473"/>
                  </a:lnTo>
                  <a:cubicBezTo>
                    <a:pt x="15064" y="19737"/>
                    <a:pt x="15041" y="20002"/>
                    <a:pt x="14995" y="20254"/>
                  </a:cubicBezTo>
                  <a:cubicBezTo>
                    <a:pt x="14835" y="21230"/>
                    <a:pt x="14295" y="21976"/>
                    <a:pt x="13492" y="22528"/>
                  </a:cubicBezTo>
                  <a:cubicBezTo>
                    <a:pt x="12699" y="23056"/>
                    <a:pt x="11780" y="23434"/>
                    <a:pt x="10874" y="23745"/>
                  </a:cubicBezTo>
                  <a:cubicBezTo>
                    <a:pt x="10931" y="23584"/>
                    <a:pt x="10989" y="23411"/>
                    <a:pt x="11058" y="23239"/>
                  </a:cubicBezTo>
                  <a:cubicBezTo>
                    <a:pt x="11172" y="22964"/>
                    <a:pt x="11298" y="22688"/>
                    <a:pt x="11448" y="22424"/>
                  </a:cubicBezTo>
                  <a:cubicBezTo>
                    <a:pt x="11724" y="21919"/>
                    <a:pt x="12045" y="21436"/>
                    <a:pt x="12423" y="20989"/>
                  </a:cubicBezTo>
                  <a:cubicBezTo>
                    <a:pt x="13170" y="20093"/>
                    <a:pt x="14077" y="19405"/>
                    <a:pt x="15087" y="18842"/>
                  </a:cubicBezTo>
                  <a:close/>
                  <a:moveTo>
                    <a:pt x="11218" y="20736"/>
                  </a:moveTo>
                  <a:cubicBezTo>
                    <a:pt x="11413" y="20242"/>
                    <a:pt x="11724" y="19818"/>
                    <a:pt x="12171" y="19519"/>
                  </a:cubicBezTo>
                  <a:cubicBezTo>
                    <a:pt x="12596" y="19232"/>
                    <a:pt x="13078" y="19025"/>
                    <a:pt x="13572" y="18887"/>
                  </a:cubicBezTo>
                  <a:cubicBezTo>
                    <a:pt x="13801" y="18819"/>
                    <a:pt x="14031" y="18773"/>
                    <a:pt x="14272" y="18739"/>
                  </a:cubicBezTo>
                  <a:cubicBezTo>
                    <a:pt x="14398" y="18716"/>
                    <a:pt x="14536" y="18704"/>
                    <a:pt x="14674" y="18693"/>
                  </a:cubicBezTo>
                  <a:cubicBezTo>
                    <a:pt x="14743" y="18693"/>
                    <a:pt x="14858" y="18670"/>
                    <a:pt x="14949" y="18681"/>
                  </a:cubicBezTo>
                  <a:cubicBezTo>
                    <a:pt x="13870" y="19140"/>
                    <a:pt x="12918" y="19887"/>
                    <a:pt x="12148" y="20759"/>
                  </a:cubicBezTo>
                  <a:cubicBezTo>
                    <a:pt x="11746" y="21230"/>
                    <a:pt x="11402" y="21724"/>
                    <a:pt x="11104" y="22263"/>
                  </a:cubicBezTo>
                  <a:cubicBezTo>
                    <a:pt x="10989" y="22470"/>
                    <a:pt x="10874" y="22688"/>
                    <a:pt x="10770" y="22906"/>
                  </a:cubicBezTo>
                  <a:cubicBezTo>
                    <a:pt x="10828" y="22171"/>
                    <a:pt x="10954" y="21425"/>
                    <a:pt x="11218" y="20736"/>
                  </a:cubicBezTo>
                  <a:close/>
                  <a:moveTo>
                    <a:pt x="10277" y="14513"/>
                  </a:moveTo>
                  <a:cubicBezTo>
                    <a:pt x="11356" y="13388"/>
                    <a:pt x="12906" y="12860"/>
                    <a:pt x="14421" y="12676"/>
                  </a:cubicBezTo>
                  <a:cubicBezTo>
                    <a:pt x="15202" y="12596"/>
                    <a:pt x="15995" y="12585"/>
                    <a:pt x="16775" y="12596"/>
                  </a:cubicBezTo>
                  <a:cubicBezTo>
                    <a:pt x="14135" y="13330"/>
                    <a:pt x="11551" y="14731"/>
                    <a:pt x="9703" y="16764"/>
                  </a:cubicBezTo>
                  <a:cubicBezTo>
                    <a:pt x="9381" y="17119"/>
                    <a:pt x="9060" y="17499"/>
                    <a:pt x="8772" y="17900"/>
                  </a:cubicBezTo>
                  <a:cubicBezTo>
                    <a:pt x="9014" y="16672"/>
                    <a:pt x="9381" y="15443"/>
                    <a:pt x="10277" y="14513"/>
                  </a:cubicBezTo>
                  <a:close/>
                  <a:moveTo>
                    <a:pt x="9806" y="17165"/>
                  </a:moveTo>
                  <a:cubicBezTo>
                    <a:pt x="10254" y="16649"/>
                    <a:pt x="10736" y="16178"/>
                    <a:pt x="11264" y="15742"/>
                  </a:cubicBezTo>
                  <a:cubicBezTo>
                    <a:pt x="12378" y="14812"/>
                    <a:pt x="13652" y="14088"/>
                    <a:pt x="14995" y="13526"/>
                  </a:cubicBezTo>
                  <a:cubicBezTo>
                    <a:pt x="15730" y="13216"/>
                    <a:pt x="16488" y="12963"/>
                    <a:pt x="17235" y="12710"/>
                  </a:cubicBezTo>
                  <a:cubicBezTo>
                    <a:pt x="17315" y="14249"/>
                    <a:pt x="16546" y="15696"/>
                    <a:pt x="15340" y="16626"/>
                  </a:cubicBezTo>
                  <a:cubicBezTo>
                    <a:pt x="14020" y="17636"/>
                    <a:pt x="12435" y="17831"/>
                    <a:pt x="10851" y="18096"/>
                  </a:cubicBezTo>
                  <a:cubicBezTo>
                    <a:pt x="10127" y="18210"/>
                    <a:pt x="9392" y="18371"/>
                    <a:pt x="8715" y="18658"/>
                  </a:cubicBezTo>
                  <a:cubicBezTo>
                    <a:pt x="9071" y="18153"/>
                    <a:pt x="9392" y="17636"/>
                    <a:pt x="9806" y="17165"/>
                  </a:cubicBezTo>
                  <a:close/>
                  <a:moveTo>
                    <a:pt x="9875" y="8520"/>
                  </a:moveTo>
                  <a:cubicBezTo>
                    <a:pt x="10954" y="7762"/>
                    <a:pt x="12389" y="7556"/>
                    <a:pt x="13675" y="7590"/>
                  </a:cubicBezTo>
                  <a:cubicBezTo>
                    <a:pt x="13905" y="7590"/>
                    <a:pt x="14123" y="7613"/>
                    <a:pt x="14341" y="7636"/>
                  </a:cubicBezTo>
                  <a:cubicBezTo>
                    <a:pt x="13640" y="7693"/>
                    <a:pt x="12941" y="7923"/>
                    <a:pt x="12275" y="8187"/>
                  </a:cubicBezTo>
                  <a:cubicBezTo>
                    <a:pt x="11126" y="8623"/>
                    <a:pt x="10024" y="9174"/>
                    <a:pt x="8979" y="9840"/>
                  </a:cubicBezTo>
                  <a:cubicBezTo>
                    <a:pt x="8726" y="10001"/>
                    <a:pt x="8474" y="10173"/>
                    <a:pt x="8233" y="10345"/>
                  </a:cubicBezTo>
                  <a:cubicBezTo>
                    <a:pt x="8680" y="9645"/>
                    <a:pt x="9186" y="8990"/>
                    <a:pt x="9875" y="8520"/>
                  </a:cubicBezTo>
                  <a:close/>
                  <a:moveTo>
                    <a:pt x="7739" y="11195"/>
                  </a:moveTo>
                  <a:cubicBezTo>
                    <a:pt x="7981" y="11023"/>
                    <a:pt x="8221" y="10804"/>
                    <a:pt x="8463" y="10633"/>
                  </a:cubicBezTo>
                  <a:cubicBezTo>
                    <a:pt x="8761" y="10414"/>
                    <a:pt x="9060" y="10207"/>
                    <a:pt x="9369" y="10001"/>
                  </a:cubicBezTo>
                  <a:cubicBezTo>
                    <a:pt x="9989" y="9599"/>
                    <a:pt x="10644" y="9243"/>
                    <a:pt x="11310" y="8922"/>
                  </a:cubicBezTo>
                  <a:cubicBezTo>
                    <a:pt x="12642" y="8279"/>
                    <a:pt x="14260" y="7602"/>
                    <a:pt x="15765" y="8003"/>
                  </a:cubicBezTo>
                  <a:cubicBezTo>
                    <a:pt x="15409" y="9013"/>
                    <a:pt x="14628" y="9806"/>
                    <a:pt x="13709" y="10334"/>
                  </a:cubicBezTo>
                  <a:cubicBezTo>
                    <a:pt x="12561" y="11011"/>
                    <a:pt x="11218" y="11241"/>
                    <a:pt x="9909" y="11287"/>
                  </a:cubicBezTo>
                  <a:cubicBezTo>
                    <a:pt x="9175" y="11310"/>
                    <a:pt x="8440" y="11276"/>
                    <a:pt x="7716" y="11241"/>
                  </a:cubicBezTo>
                  <a:cubicBezTo>
                    <a:pt x="7716" y="11230"/>
                    <a:pt x="7728" y="11218"/>
                    <a:pt x="7739" y="11195"/>
                  </a:cubicBezTo>
                  <a:close/>
                  <a:moveTo>
                    <a:pt x="10288" y="4708"/>
                  </a:moveTo>
                  <a:cubicBezTo>
                    <a:pt x="10759" y="4467"/>
                    <a:pt x="11287" y="4318"/>
                    <a:pt x="11815" y="4283"/>
                  </a:cubicBezTo>
                  <a:cubicBezTo>
                    <a:pt x="12091" y="4260"/>
                    <a:pt x="12355" y="4260"/>
                    <a:pt x="12619" y="4295"/>
                  </a:cubicBezTo>
                  <a:cubicBezTo>
                    <a:pt x="12665" y="4295"/>
                    <a:pt x="12699" y="4306"/>
                    <a:pt x="12734" y="4306"/>
                  </a:cubicBezTo>
                  <a:cubicBezTo>
                    <a:pt x="11999" y="4433"/>
                    <a:pt x="11287" y="4639"/>
                    <a:pt x="10598" y="4938"/>
                  </a:cubicBezTo>
                  <a:cubicBezTo>
                    <a:pt x="10150" y="5133"/>
                    <a:pt x="9726" y="5362"/>
                    <a:pt x="9312" y="5627"/>
                  </a:cubicBezTo>
                  <a:cubicBezTo>
                    <a:pt x="9152" y="5742"/>
                    <a:pt x="8979" y="5844"/>
                    <a:pt x="8818" y="5971"/>
                  </a:cubicBezTo>
                  <a:cubicBezTo>
                    <a:pt x="9209" y="5443"/>
                    <a:pt x="9703" y="5018"/>
                    <a:pt x="10288" y="4708"/>
                  </a:cubicBezTo>
                  <a:close/>
                  <a:moveTo>
                    <a:pt x="8968" y="6293"/>
                  </a:moveTo>
                  <a:cubicBezTo>
                    <a:pt x="9140" y="6155"/>
                    <a:pt x="9323" y="6028"/>
                    <a:pt x="9519" y="5913"/>
                  </a:cubicBezTo>
                  <a:cubicBezTo>
                    <a:pt x="9909" y="5661"/>
                    <a:pt x="10311" y="5443"/>
                    <a:pt x="10736" y="5247"/>
                  </a:cubicBezTo>
                  <a:cubicBezTo>
                    <a:pt x="11586" y="4869"/>
                    <a:pt x="12469" y="4593"/>
                    <a:pt x="13388" y="4444"/>
                  </a:cubicBezTo>
                  <a:cubicBezTo>
                    <a:pt x="13400" y="4456"/>
                    <a:pt x="13411" y="4456"/>
                    <a:pt x="13411" y="4456"/>
                  </a:cubicBezTo>
                  <a:cubicBezTo>
                    <a:pt x="13400" y="4639"/>
                    <a:pt x="13262" y="4869"/>
                    <a:pt x="13181" y="5007"/>
                  </a:cubicBezTo>
                  <a:cubicBezTo>
                    <a:pt x="13066" y="5213"/>
                    <a:pt x="12929" y="5397"/>
                    <a:pt x="12768" y="5569"/>
                  </a:cubicBezTo>
                  <a:cubicBezTo>
                    <a:pt x="12435" y="5902"/>
                    <a:pt x="12045" y="6155"/>
                    <a:pt x="11609" y="6339"/>
                  </a:cubicBezTo>
                  <a:cubicBezTo>
                    <a:pt x="10678" y="6706"/>
                    <a:pt x="9668" y="6671"/>
                    <a:pt x="8703" y="6510"/>
                  </a:cubicBezTo>
                  <a:cubicBezTo>
                    <a:pt x="8795" y="6430"/>
                    <a:pt x="8876" y="6362"/>
                    <a:pt x="8968" y="6293"/>
                  </a:cubicBezTo>
                  <a:close/>
                  <a:moveTo>
                    <a:pt x="12895" y="402"/>
                  </a:moveTo>
                  <a:lnTo>
                    <a:pt x="12895" y="563"/>
                  </a:lnTo>
                  <a:cubicBezTo>
                    <a:pt x="12895" y="770"/>
                    <a:pt x="12872" y="965"/>
                    <a:pt x="12826" y="1160"/>
                  </a:cubicBezTo>
                  <a:cubicBezTo>
                    <a:pt x="12653" y="1918"/>
                    <a:pt x="12240" y="2584"/>
                    <a:pt x="11643" y="3078"/>
                  </a:cubicBezTo>
                  <a:cubicBezTo>
                    <a:pt x="11058" y="3571"/>
                    <a:pt x="10323" y="3859"/>
                    <a:pt x="9565" y="3984"/>
                  </a:cubicBezTo>
                  <a:cubicBezTo>
                    <a:pt x="10438" y="2596"/>
                    <a:pt x="11586" y="1390"/>
                    <a:pt x="12895" y="402"/>
                  </a:cubicBezTo>
                  <a:close/>
                  <a:moveTo>
                    <a:pt x="9795" y="1861"/>
                  </a:moveTo>
                  <a:cubicBezTo>
                    <a:pt x="10173" y="1206"/>
                    <a:pt x="10839" y="839"/>
                    <a:pt x="11551" y="632"/>
                  </a:cubicBezTo>
                  <a:cubicBezTo>
                    <a:pt x="11884" y="529"/>
                    <a:pt x="12229" y="460"/>
                    <a:pt x="12573" y="391"/>
                  </a:cubicBezTo>
                  <a:cubicBezTo>
                    <a:pt x="11206" y="1356"/>
                    <a:pt x="10070" y="2596"/>
                    <a:pt x="9209" y="4019"/>
                  </a:cubicBezTo>
                  <a:cubicBezTo>
                    <a:pt x="9209" y="3273"/>
                    <a:pt x="9415" y="2504"/>
                    <a:pt x="9795" y="1861"/>
                  </a:cubicBezTo>
                  <a:close/>
                  <a:moveTo>
                    <a:pt x="8532" y="5053"/>
                  </a:moveTo>
                  <a:cubicBezTo>
                    <a:pt x="8532" y="5110"/>
                    <a:pt x="8555" y="5156"/>
                    <a:pt x="8589" y="5179"/>
                  </a:cubicBezTo>
                  <a:cubicBezTo>
                    <a:pt x="8543" y="5270"/>
                    <a:pt x="8509" y="5351"/>
                    <a:pt x="8474" y="5431"/>
                  </a:cubicBezTo>
                  <a:cubicBezTo>
                    <a:pt x="8405" y="5305"/>
                    <a:pt x="8348" y="5190"/>
                    <a:pt x="8290" y="5064"/>
                  </a:cubicBezTo>
                  <a:cubicBezTo>
                    <a:pt x="8187" y="4823"/>
                    <a:pt x="8072" y="4593"/>
                    <a:pt x="7969" y="4352"/>
                  </a:cubicBezTo>
                  <a:cubicBezTo>
                    <a:pt x="7739" y="3882"/>
                    <a:pt x="7498" y="3410"/>
                    <a:pt x="7211" y="2963"/>
                  </a:cubicBezTo>
                  <a:cubicBezTo>
                    <a:pt x="6820" y="2354"/>
                    <a:pt x="6361" y="1792"/>
                    <a:pt x="5810" y="1333"/>
                  </a:cubicBezTo>
                  <a:cubicBezTo>
                    <a:pt x="7384" y="1872"/>
                    <a:pt x="8497" y="3353"/>
                    <a:pt x="8532" y="5053"/>
                  </a:cubicBezTo>
                  <a:close/>
                  <a:moveTo>
                    <a:pt x="6958" y="5145"/>
                  </a:moveTo>
                  <a:cubicBezTo>
                    <a:pt x="6545" y="4880"/>
                    <a:pt x="6258" y="4479"/>
                    <a:pt x="6040" y="4030"/>
                  </a:cubicBezTo>
                  <a:cubicBezTo>
                    <a:pt x="5638" y="3147"/>
                    <a:pt x="5580" y="2159"/>
                    <a:pt x="5317" y="1229"/>
                  </a:cubicBezTo>
                  <a:cubicBezTo>
                    <a:pt x="6029" y="1757"/>
                    <a:pt x="6591" y="2435"/>
                    <a:pt x="7050" y="3181"/>
                  </a:cubicBezTo>
                  <a:cubicBezTo>
                    <a:pt x="7303" y="3583"/>
                    <a:pt x="7521" y="4019"/>
                    <a:pt x="7728" y="4444"/>
                  </a:cubicBezTo>
                  <a:cubicBezTo>
                    <a:pt x="7843" y="4673"/>
                    <a:pt x="7935" y="4892"/>
                    <a:pt x="8038" y="5122"/>
                  </a:cubicBezTo>
                  <a:cubicBezTo>
                    <a:pt x="8118" y="5293"/>
                    <a:pt x="8175" y="5489"/>
                    <a:pt x="8256" y="5661"/>
                  </a:cubicBezTo>
                  <a:cubicBezTo>
                    <a:pt x="7808" y="5523"/>
                    <a:pt x="7361" y="5397"/>
                    <a:pt x="6958" y="5145"/>
                  </a:cubicBezTo>
                  <a:close/>
                  <a:moveTo>
                    <a:pt x="5501" y="10782"/>
                  </a:moveTo>
                  <a:cubicBezTo>
                    <a:pt x="4823" y="10690"/>
                    <a:pt x="4146" y="10518"/>
                    <a:pt x="3537" y="10196"/>
                  </a:cubicBezTo>
                  <a:cubicBezTo>
                    <a:pt x="2952" y="9886"/>
                    <a:pt x="2492" y="9439"/>
                    <a:pt x="2148" y="8876"/>
                  </a:cubicBezTo>
                  <a:cubicBezTo>
                    <a:pt x="1815" y="8324"/>
                    <a:pt x="1597" y="7716"/>
                    <a:pt x="1355" y="7119"/>
                  </a:cubicBezTo>
                  <a:cubicBezTo>
                    <a:pt x="1161" y="6625"/>
                    <a:pt x="954" y="6109"/>
                    <a:pt x="678" y="5638"/>
                  </a:cubicBezTo>
                  <a:cubicBezTo>
                    <a:pt x="1195" y="5719"/>
                    <a:pt x="1677" y="5867"/>
                    <a:pt x="2148" y="6120"/>
                  </a:cubicBezTo>
                  <a:cubicBezTo>
                    <a:pt x="2687" y="6396"/>
                    <a:pt x="3181" y="6752"/>
                    <a:pt x="3641" y="7130"/>
                  </a:cubicBezTo>
                  <a:cubicBezTo>
                    <a:pt x="4559" y="7888"/>
                    <a:pt x="5478" y="8704"/>
                    <a:pt x="6212" y="9645"/>
                  </a:cubicBezTo>
                  <a:cubicBezTo>
                    <a:pt x="6430" y="9921"/>
                    <a:pt x="6626" y="10207"/>
                    <a:pt x="6809" y="10518"/>
                  </a:cubicBezTo>
                  <a:cubicBezTo>
                    <a:pt x="6901" y="10667"/>
                    <a:pt x="6981" y="10827"/>
                    <a:pt x="7050" y="10988"/>
                  </a:cubicBezTo>
                  <a:cubicBezTo>
                    <a:pt x="6557" y="10839"/>
                    <a:pt x="5994" y="10862"/>
                    <a:pt x="5501" y="10782"/>
                  </a:cubicBezTo>
                  <a:close/>
                  <a:moveTo>
                    <a:pt x="6626" y="9679"/>
                  </a:moveTo>
                  <a:cubicBezTo>
                    <a:pt x="6246" y="9186"/>
                    <a:pt x="5810" y="8715"/>
                    <a:pt x="5363" y="8279"/>
                  </a:cubicBezTo>
                  <a:cubicBezTo>
                    <a:pt x="4467" y="7406"/>
                    <a:pt x="3491" y="6510"/>
                    <a:pt x="2389" y="5925"/>
                  </a:cubicBezTo>
                  <a:cubicBezTo>
                    <a:pt x="2021" y="5730"/>
                    <a:pt x="1631" y="5558"/>
                    <a:pt x="1229" y="5466"/>
                  </a:cubicBezTo>
                  <a:cubicBezTo>
                    <a:pt x="2309" y="5420"/>
                    <a:pt x="3388" y="5489"/>
                    <a:pt x="4352" y="5982"/>
                  </a:cubicBezTo>
                  <a:cubicBezTo>
                    <a:pt x="5512" y="6579"/>
                    <a:pt x="6338" y="7659"/>
                    <a:pt x="6775" y="8865"/>
                  </a:cubicBezTo>
                  <a:cubicBezTo>
                    <a:pt x="6970" y="9381"/>
                    <a:pt x="7085" y="9909"/>
                    <a:pt x="7154" y="10449"/>
                  </a:cubicBezTo>
                  <a:cubicBezTo>
                    <a:pt x="6993" y="10173"/>
                    <a:pt x="6809" y="9921"/>
                    <a:pt x="6626" y="9679"/>
                  </a:cubicBezTo>
                  <a:close/>
                  <a:moveTo>
                    <a:pt x="5684" y="17705"/>
                  </a:moveTo>
                  <a:cubicBezTo>
                    <a:pt x="5052" y="17624"/>
                    <a:pt x="4398" y="17568"/>
                    <a:pt x="3778" y="17418"/>
                  </a:cubicBezTo>
                  <a:cubicBezTo>
                    <a:pt x="3192" y="17269"/>
                    <a:pt x="2618" y="17039"/>
                    <a:pt x="2171" y="16614"/>
                  </a:cubicBezTo>
                  <a:cubicBezTo>
                    <a:pt x="1746" y="16201"/>
                    <a:pt x="1482" y="15662"/>
                    <a:pt x="1275" y="15110"/>
                  </a:cubicBezTo>
                  <a:cubicBezTo>
                    <a:pt x="1080" y="14628"/>
                    <a:pt x="908" y="14134"/>
                    <a:pt x="666" y="13664"/>
                  </a:cubicBezTo>
                  <a:cubicBezTo>
                    <a:pt x="1344" y="13744"/>
                    <a:pt x="1987" y="13859"/>
                    <a:pt x="2630" y="14111"/>
                  </a:cubicBezTo>
                  <a:cubicBezTo>
                    <a:pt x="3307" y="14376"/>
                    <a:pt x="3939" y="14731"/>
                    <a:pt x="4524" y="15156"/>
                  </a:cubicBezTo>
                  <a:cubicBezTo>
                    <a:pt x="5144" y="15604"/>
                    <a:pt x="5707" y="16109"/>
                    <a:pt x="6246" y="16649"/>
                  </a:cubicBezTo>
                  <a:cubicBezTo>
                    <a:pt x="6660" y="17062"/>
                    <a:pt x="7039" y="17499"/>
                    <a:pt x="7429" y="17923"/>
                  </a:cubicBezTo>
                  <a:cubicBezTo>
                    <a:pt x="6855" y="17831"/>
                    <a:pt x="6269" y="17762"/>
                    <a:pt x="5684" y="17705"/>
                  </a:cubicBezTo>
                  <a:close/>
                  <a:moveTo>
                    <a:pt x="6407" y="16384"/>
                  </a:moveTo>
                  <a:cubicBezTo>
                    <a:pt x="5845" y="15833"/>
                    <a:pt x="5248" y="15317"/>
                    <a:pt x="4605" y="14869"/>
                  </a:cubicBezTo>
                  <a:cubicBezTo>
                    <a:pt x="4008" y="14445"/>
                    <a:pt x="3353" y="14088"/>
                    <a:pt x="2676" y="13836"/>
                  </a:cubicBezTo>
                  <a:cubicBezTo>
                    <a:pt x="2205" y="13664"/>
                    <a:pt x="1700" y="13514"/>
                    <a:pt x="1184" y="13445"/>
                  </a:cubicBezTo>
                  <a:cubicBezTo>
                    <a:pt x="2113" y="13330"/>
                    <a:pt x="3066" y="13342"/>
                    <a:pt x="3962" y="13595"/>
                  </a:cubicBezTo>
                  <a:cubicBezTo>
                    <a:pt x="5156" y="13950"/>
                    <a:pt x="6040" y="14766"/>
                    <a:pt x="6672" y="15822"/>
                  </a:cubicBezTo>
                  <a:cubicBezTo>
                    <a:pt x="7004" y="16373"/>
                    <a:pt x="7257" y="16959"/>
                    <a:pt x="7532" y="17533"/>
                  </a:cubicBezTo>
                  <a:cubicBezTo>
                    <a:pt x="7165" y="17142"/>
                    <a:pt x="6786" y="16764"/>
                    <a:pt x="6407" y="16384"/>
                  </a:cubicBezTo>
                  <a:close/>
                  <a:moveTo>
                    <a:pt x="4881" y="21184"/>
                  </a:moveTo>
                  <a:cubicBezTo>
                    <a:pt x="5489" y="21092"/>
                    <a:pt x="6132" y="21081"/>
                    <a:pt x="6752" y="21138"/>
                  </a:cubicBezTo>
                  <a:cubicBezTo>
                    <a:pt x="7096" y="21184"/>
                    <a:pt x="7440" y="21265"/>
                    <a:pt x="7751" y="21425"/>
                  </a:cubicBezTo>
                  <a:cubicBezTo>
                    <a:pt x="8038" y="21586"/>
                    <a:pt x="8290" y="21804"/>
                    <a:pt x="8520" y="22022"/>
                  </a:cubicBezTo>
                  <a:cubicBezTo>
                    <a:pt x="8956" y="22459"/>
                    <a:pt x="9312" y="22941"/>
                    <a:pt x="9668" y="23446"/>
                  </a:cubicBezTo>
                  <a:cubicBezTo>
                    <a:pt x="9530" y="23354"/>
                    <a:pt x="9381" y="23262"/>
                    <a:pt x="9232" y="23182"/>
                  </a:cubicBezTo>
                  <a:cubicBezTo>
                    <a:pt x="8738" y="22895"/>
                    <a:pt x="8210" y="22665"/>
                    <a:pt x="7659" y="22493"/>
                  </a:cubicBezTo>
                  <a:cubicBezTo>
                    <a:pt x="6453" y="22091"/>
                    <a:pt x="5156" y="21953"/>
                    <a:pt x="3881" y="22022"/>
                  </a:cubicBezTo>
                  <a:cubicBezTo>
                    <a:pt x="3181" y="22056"/>
                    <a:pt x="2458" y="22137"/>
                    <a:pt x="1781" y="22321"/>
                  </a:cubicBezTo>
                  <a:cubicBezTo>
                    <a:pt x="2722" y="21735"/>
                    <a:pt x="3778" y="21344"/>
                    <a:pt x="4881" y="21184"/>
                  </a:cubicBezTo>
                  <a:close/>
                  <a:moveTo>
                    <a:pt x="3009" y="23572"/>
                  </a:moveTo>
                  <a:cubicBezTo>
                    <a:pt x="2607" y="23250"/>
                    <a:pt x="2251" y="22883"/>
                    <a:pt x="1849" y="22562"/>
                  </a:cubicBezTo>
                  <a:cubicBezTo>
                    <a:pt x="2641" y="22436"/>
                    <a:pt x="3434" y="22298"/>
                    <a:pt x="4238" y="22286"/>
                  </a:cubicBezTo>
                  <a:cubicBezTo>
                    <a:pt x="5041" y="22275"/>
                    <a:pt x="5856" y="22332"/>
                    <a:pt x="6637" y="22516"/>
                  </a:cubicBezTo>
                  <a:cubicBezTo>
                    <a:pt x="7338" y="22665"/>
                    <a:pt x="8004" y="22906"/>
                    <a:pt x="8646" y="23227"/>
                  </a:cubicBezTo>
                  <a:cubicBezTo>
                    <a:pt x="8956" y="23388"/>
                    <a:pt x="9255" y="23561"/>
                    <a:pt x="9553" y="23756"/>
                  </a:cubicBezTo>
                  <a:cubicBezTo>
                    <a:pt x="9749" y="23893"/>
                    <a:pt x="9932" y="24043"/>
                    <a:pt x="10127" y="24192"/>
                  </a:cubicBezTo>
                  <a:cubicBezTo>
                    <a:pt x="9565" y="24353"/>
                    <a:pt x="9014" y="24536"/>
                    <a:pt x="8440" y="24640"/>
                  </a:cubicBezTo>
                  <a:cubicBezTo>
                    <a:pt x="7774" y="24778"/>
                    <a:pt x="7096" y="24824"/>
                    <a:pt x="6419" y="24789"/>
                  </a:cubicBezTo>
                  <a:cubicBezTo>
                    <a:pt x="5190" y="24732"/>
                    <a:pt x="3962" y="24353"/>
                    <a:pt x="3009" y="2357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966967" y="1230134"/>
              <a:ext cx="248071" cy="112077"/>
            </a:xfrm>
            <a:custGeom>
              <a:avLst/>
              <a:gdLst/>
              <a:ahLst/>
              <a:cxnLst/>
              <a:rect l="l" t="t" r="r" b="b"/>
              <a:pathLst>
                <a:path w="6109" h="2760" extrusionOk="0">
                  <a:moveTo>
                    <a:pt x="5179" y="0"/>
                  </a:moveTo>
                  <a:cubicBezTo>
                    <a:pt x="3964" y="0"/>
                    <a:pt x="2648" y="228"/>
                    <a:pt x="1642" y="934"/>
                  </a:cubicBezTo>
                  <a:cubicBezTo>
                    <a:pt x="953" y="1404"/>
                    <a:pt x="447" y="2059"/>
                    <a:pt x="0" y="2759"/>
                  </a:cubicBezTo>
                  <a:cubicBezTo>
                    <a:pt x="241" y="2587"/>
                    <a:pt x="493" y="2415"/>
                    <a:pt x="746" y="2254"/>
                  </a:cubicBezTo>
                  <a:cubicBezTo>
                    <a:pt x="1791" y="1588"/>
                    <a:pt x="2893" y="1037"/>
                    <a:pt x="4042" y="601"/>
                  </a:cubicBezTo>
                  <a:cubicBezTo>
                    <a:pt x="4708" y="337"/>
                    <a:pt x="5407" y="107"/>
                    <a:pt x="6108" y="50"/>
                  </a:cubicBezTo>
                  <a:cubicBezTo>
                    <a:pt x="5890" y="27"/>
                    <a:pt x="5672" y="4"/>
                    <a:pt x="5442" y="4"/>
                  </a:cubicBezTo>
                  <a:cubicBezTo>
                    <a:pt x="5355" y="1"/>
                    <a:pt x="5268" y="0"/>
                    <a:pt x="5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945973" y="1242154"/>
              <a:ext cx="326850" cy="138593"/>
            </a:xfrm>
            <a:custGeom>
              <a:avLst/>
              <a:gdLst/>
              <a:ahLst/>
              <a:cxnLst/>
              <a:rect l="l" t="t" r="r" b="b"/>
              <a:pathLst>
                <a:path w="8049" h="3413" extrusionOk="0">
                  <a:moveTo>
                    <a:pt x="7096" y="0"/>
                  </a:moveTo>
                  <a:cubicBezTo>
                    <a:pt x="5882" y="0"/>
                    <a:pt x="4648" y="531"/>
                    <a:pt x="3594" y="1040"/>
                  </a:cubicBezTo>
                  <a:cubicBezTo>
                    <a:pt x="2928" y="1361"/>
                    <a:pt x="2273" y="1717"/>
                    <a:pt x="1653" y="2119"/>
                  </a:cubicBezTo>
                  <a:cubicBezTo>
                    <a:pt x="1344" y="2325"/>
                    <a:pt x="1045" y="2532"/>
                    <a:pt x="747" y="2751"/>
                  </a:cubicBezTo>
                  <a:cubicBezTo>
                    <a:pt x="505" y="2922"/>
                    <a:pt x="265" y="3141"/>
                    <a:pt x="23" y="3313"/>
                  </a:cubicBezTo>
                  <a:cubicBezTo>
                    <a:pt x="12" y="3336"/>
                    <a:pt x="0" y="3348"/>
                    <a:pt x="0" y="3359"/>
                  </a:cubicBezTo>
                  <a:cubicBezTo>
                    <a:pt x="560" y="3386"/>
                    <a:pt x="1126" y="3412"/>
                    <a:pt x="1693" y="3412"/>
                  </a:cubicBezTo>
                  <a:cubicBezTo>
                    <a:pt x="1860" y="3412"/>
                    <a:pt x="2027" y="3410"/>
                    <a:pt x="2193" y="3405"/>
                  </a:cubicBezTo>
                  <a:cubicBezTo>
                    <a:pt x="3502" y="3359"/>
                    <a:pt x="4845" y="3129"/>
                    <a:pt x="5993" y="2452"/>
                  </a:cubicBezTo>
                  <a:cubicBezTo>
                    <a:pt x="6912" y="1924"/>
                    <a:pt x="7693" y="1131"/>
                    <a:pt x="8049" y="121"/>
                  </a:cubicBezTo>
                  <a:cubicBezTo>
                    <a:pt x="7735" y="37"/>
                    <a:pt x="7417" y="0"/>
                    <a:pt x="7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7990722" y="1095356"/>
              <a:ext cx="159019" cy="69236"/>
            </a:xfrm>
            <a:custGeom>
              <a:avLst/>
              <a:gdLst/>
              <a:ahLst/>
              <a:cxnLst/>
              <a:rect l="l" t="t" r="r" b="b"/>
              <a:pathLst>
                <a:path w="3916" h="1705" extrusionOk="0">
                  <a:moveTo>
                    <a:pt x="3362" y="0"/>
                  </a:moveTo>
                  <a:cubicBezTo>
                    <a:pt x="3242" y="0"/>
                    <a:pt x="3121" y="6"/>
                    <a:pt x="2997" y="16"/>
                  </a:cubicBezTo>
                  <a:cubicBezTo>
                    <a:pt x="2469" y="51"/>
                    <a:pt x="1941" y="200"/>
                    <a:pt x="1470" y="441"/>
                  </a:cubicBezTo>
                  <a:cubicBezTo>
                    <a:pt x="885" y="751"/>
                    <a:pt x="391" y="1176"/>
                    <a:pt x="0" y="1704"/>
                  </a:cubicBezTo>
                  <a:cubicBezTo>
                    <a:pt x="161" y="1577"/>
                    <a:pt x="334" y="1475"/>
                    <a:pt x="494" y="1360"/>
                  </a:cubicBezTo>
                  <a:cubicBezTo>
                    <a:pt x="908" y="1095"/>
                    <a:pt x="1332" y="866"/>
                    <a:pt x="1780" y="671"/>
                  </a:cubicBezTo>
                  <a:cubicBezTo>
                    <a:pt x="2469" y="372"/>
                    <a:pt x="3181" y="166"/>
                    <a:pt x="3916" y="39"/>
                  </a:cubicBezTo>
                  <a:cubicBezTo>
                    <a:pt x="3881" y="39"/>
                    <a:pt x="3847" y="28"/>
                    <a:pt x="3801" y="28"/>
                  </a:cubicBezTo>
                  <a:cubicBezTo>
                    <a:pt x="3655" y="9"/>
                    <a:pt x="3509" y="0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7986053" y="1102503"/>
              <a:ext cx="191180" cy="88646"/>
            </a:xfrm>
            <a:custGeom>
              <a:avLst/>
              <a:gdLst/>
              <a:ahLst/>
              <a:cxnLst/>
              <a:rect l="l" t="t" r="r" b="b"/>
              <a:pathLst>
                <a:path w="4708" h="2183" extrusionOk="0">
                  <a:moveTo>
                    <a:pt x="4685" y="1"/>
                  </a:moveTo>
                  <a:cubicBezTo>
                    <a:pt x="3766" y="150"/>
                    <a:pt x="2883" y="426"/>
                    <a:pt x="2033" y="804"/>
                  </a:cubicBezTo>
                  <a:cubicBezTo>
                    <a:pt x="1608" y="1000"/>
                    <a:pt x="1206" y="1218"/>
                    <a:pt x="816" y="1470"/>
                  </a:cubicBezTo>
                  <a:cubicBezTo>
                    <a:pt x="620" y="1585"/>
                    <a:pt x="437" y="1712"/>
                    <a:pt x="265" y="1850"/>
                  </a:cubicBezTo>
                  <a:cubicBezTo>
                    <a:pt x="173" y="1919"/>
                    <a:pt x="92" y="1987"/>
                    <a:pt x="0" y="2067"/>
                  </a:cubicBezTo>
                  <a:cubicBezTo>
                    <a:pt x="418" y="2137"/>
                    <a:pt x="844" y="2183"/>
                    <a:pt x="1268" y="2183"/>
                  </a:cubicBezTo>
                  <a:cubicBezTo>
                    <a:pt x="1825" y="2183"/>
                    <a:pt x="2378" y="2104"/>
                    <a:pt x="2906" y="1896"/>
                  </a:cubicBezTo>
                  <a:cubicBezTo>
                    <a:pt x="3342" y="1712"/>
                    <a:pt x="3732" y="1459"/>
                    <a:pt x="4065" y="1126"/>
                  </a:cubicBezTo>
                  <a:cubicBezTo>
                    <a:pt x="4226" y="954"/>
                    <a:pt x="4363" y="770"/>
                    <a:pt x="4478" y="564"/>
                  </a:cubicBezTo>
                  <a:cubicBezTo>
                    <a:pt x="4559" y="426"/>
                    <a:pt x="4697" y="196"/>
                    <a:pt x="4708" y="13"/>
                  </a:cubicBezTo>
                  <a:cubicBezTo>
                    <a:pt x="4708" y="13"/>
                    <a:pt x="4697" y="13"/>
                    <a:pt x="4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8021056" y="938407"/>
              <a:ext cx="135223" cy="145497"/>
            </a:xfrm>
            <a:custGeom>
              <a:avLst/>
              <a:gdLst/>
              <a:ahLst/>
              <a:cxnLst/>
              <a:rect l="l" t="t" r="r" b="b"/>
              <a:pathLst>
                <a:path w="3330" h="3583" extrusionOk="0">
                  <a:moveTo>
                    <a:pt x="3330" y="0"/>
                  </a:moveTo>
                  <a:cubicBezTo>
                    <a:pt x="2021" y="988"/>
                    <a:pt x="873" y="2194"/>
                    <a:pt x="0" y="3582"/>
                  </a:cubicBezTo>
                  <a:cubicBezTo>
                    <a:pt x="758" y="3457"/>
                    <a:pt x="1493" y="3169"/>
                    <a:pt x="2078" y="2676"/>
                  </a:cubicBezTo>
                  <a:cubicBezTo>
                    <a:pt x="2675" y="2182"/>
                    <a:pt x="3088" y="1516"/>
                    <a:pt x="3261" y="758"/>
                  </a:cubicBezTo>
                  <a:cubicBezTo>
                    <a:pt x="3307" y="563"/>
                    <a:pt x="3330" y="368"/>
                    <a:pt x="3330" y="161"/>
                  </a:cubicBezTo>
                  <a:lnTo>
                    <a:pt x="33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8006559" y="937960"/>
              <a:ext cx="136685" cy="147365"/>
            </a:xfrm>
            <a:custGeom>
              <a:avLst/>
              <a:gdLst/>
              <a:ahLst/>
              <a:cxnLst/>
              <a:rect l="l" t="t" r="r" b="b"/>
              <a:pathLst>
                <a:path w="3366" h="3629" extrusionOk="0">
                  <a:moveTo>
                    <a:pt x="3365" y="0"/>
                  </a:moveTo>
                  <a:cubicBezTo>
                    <a:pt x="3021" y="69"/>
                    <a:pt x="2676" y="138"/>
                    <a:pt x="2343" y="241"/>
                  </a:cubicBezTo>
                  <a:cubicBezTo>
                    <a:pt x="1631" y="448"/>
                    <a:pt x="965" y="815"/>
                    <a:pt x="587" y="1470"/>
                  </a:cubicBezTo>
                  <a:cubicBezTo>
                    <a:pt x="207" y="2113"/>
                    <a:pt x="1" y="2882"/>
                    <a:pt x="1" y="3628"/>
                  </a:cubicBezTo>
                  <a:cubicBezTo>
                    <a:pt x="862" y="2205"/>
                    <a:pt x="1998" y="965"/>
                    <a:pt x="3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7868577" y="976172"/>
              <a:ext cx="112848" cy="166491"/>
            </a:xfrm>
            <a:custGeom>
              <a:avLst/>
              <a:gdLst/>
              <a:ahLst/>
              <a:cxnLst/>
              <a:rect l="l" t="t" r="r" b="b"/>
              <a:pathLst>
                <a:path w="2779" h="4100" extrusionOk="0">
                  <a:moveTo>
                    <a:pt x="0" y="1"/>
                  </a:moveTo>
                  <a:lnTo>
                    <a:pt x="0" y="1"/>
                  </a:lnTo>
                  <a:cubicBezTo>
                    <a:pt x="551" y="460"/>
                    <a:pt x="1010" y="1022"/>
                    <a:pt x="1401" y="1631"/>
                  </a:cubicBezTo>
                  <a:cubicBezTo>
                    <a:pt x="1688" y="2078"/>
                    <a:pt x="1929" y="2550"/>
                    <a:pt x="2159" y="3020"/>
                  </a:cubicBezTo>
                  <a:cubicBezTo>
                    <a:pt x="2262" y="3261"/>
                    <a:pt x="2377" y="3491"/>
                    <a:pt x="2480" y="3732"/>
                  </a:cubicBezTo>
                  <a:cubicBezTo>
                    <a:pt x="2538" y="3858"/>
                    <a:pt x="2595" y="3973"/>
                    <a:pt x="2664" y="4099"/>
                  </a:cubicBezTo>
                  <a:cubicBezTo>
                    <a:pt x="2699" y="4019"/>
                    <a:pt x="2733" y="3938"/>
                    <a:pt x="2779" y="3847"/>
                  </a:cubicBezTo>
                  <a:cubicBezTo>
                    <a:pt x="2745" y="3824"/>
                    <a:pt x="2722" y="3778"/>
                    <a:pt x="2722" y="3721"/>
                  </a:cubicBezTo>
                  <a:cubicBezTo>
                    <a:pt x="2687" y="2021"/>
                    <a:pt x="1574" y="54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7848517" y="971949"/>
              <a:ext cx="119427" cy="180013"/>
            </a:xfrm>
            <a:custGeom>
              <a:avLst/>
              <a:gdLst/>
              <a:ahLst/>
              <a:cxnLst/>
              <a:rect l="l" t="t" r="r" b="b"/>
              <a:pathLst>
                <a:path w="2941" h="4433" extrusionOk="0">
                  <a:moveTo>
                    <a:pt x="1" y="1"/>
                  </a:moveTo>
                  <a:cubicBezTo>
                    <a:pt x="264" y="931"/>
                    <a:pt x="322" y="1919"/>
                    <a:pt x="724" y="2802"/>
                  </a:cubicBezTo>
                  <a:cubicBezTo>
                    <a:pt x="942" y="3251"/>
                    <a:pt x="1229" y="3652"/>
                    <a:pt x="1642" y="3917"/>
                  </a:cubicBezTo>
                  <a:cubicBezTo>
                    <a:pt x="2045" y="4169"/>
                    <a:pt x="2492" y="4295"/>
                    <a:pt x="2940" y="4433"/>
                  </a:cubicBezTo>
                  <a:cubicBezTo>
                    <a:pt x="2859" y="4261"/>
                    <a:pt x="2802" y="4065"/>
                    <a:pt x="2722" y="3894"/>
                  </a:cubicBezTo>
                  <a:cubicBezTo>
                    <a:pt x="2619" y="3664"/>
                    <a:pt x="2527" y="3445"/>
                    <a:pt x="2412" y="3216"/>
                  </a:cubicBezTo>
                  <a:cubicBezTo>
                    <a:pt x="2205" y="2791"/>
                    <a:pt x="1987" y="2355"/>
                    <a:pt x="1734" y="1953"/>
                  </a:cubicBezTo>
                  <a:cubicBezTo>
                    <a:pt x="1275" y="1207"/>
                    <a:pt x="713" y="5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7660182" y="1150989"/>
              <a:ext cx="258792" cy="217331"/>
            </a:xfrm>
            <a:custGeom>
              <a:avLst/>
              <a:gdLst/>
              <a:ahLst/>
              <a:cxnLst/>
              <a:rect l="l" t="t" r="r" b="b"/>
              <a:pathLst>
                <a:path w="6373" h="5352" extrusionOk="0">
                  <a:moveTo>
                    <a:pt x="0" y="1"/>
                  </a:moveTo>
                  <a:cubicBezTo>
                    <a:pt x="276" y="472"/>
                    <a:pt x="483" y="988"/>
                    <a:pt x="677" y="1482"/>
                  </a:cubicBezTo>
                  <a:cubicBezTo>
                    <a:pt x="919" y="2079"/>
                    <a:pt x="1137" y="2687"/>
                    <a:pt x="1470" y="3239"/>
                  </a:cubicBezTo>
                  <a:cubicBezTo>
                    <a:pt x="1814" y="3802"/>
                    <a:pt x="2274" y="4249"/>
                    <a:pt x="2859" y="4559"/>
                  </a:cubicBezTo>
                  <a:cubicBezTo>
                    <a:pt x="3468" y="4881"/>
                    <a:pt x="4145" y="5053"/>
                    <a:pt x="4823" y="5145"/>
                  </a:cubicBezTo>
                  <a:cubicBezTo>
                    <a:pt x="5316" y="5225"/>
                    <a:pt x="5879" y="5202"/>
                    <a:pt x="6372" y="5351"/>
                  </a:cubicBezTo>
                  <a:cubicBezTo>
                    <a:pt x="6303" y="5190"/>
                    <a:pt x="6223" y="5030"/>
                    <a:pt x="6131" y="4881"/>
                  </a:cubicBezTo>
                  <a:cubicBezTo>
                    <a:pt x="5948" y="4570"/>
                    <a:pt x="5752" y="4284"/>
                    <a:pt x="5534" y="4008"/>
                  </a:cubicBezTo>
                  <a:cubicBezTo>
                    <a:pt x="4800" y="3067"/>
                    <a:pt x="3881" y="2251"/>
                    <a:pt x="2963" y="1493"/>
                  </a:cubicBezTo>
                  <a:cubicBezTo>
                    <a:pt x="2503" y="1115"/>
                    <a:pt x="2009" y="759"/>
                    <a:pt x="1470" y="483"/>
                  </a:cubicBezTo>
                  <a:cubicBezTo>
                    <a:pt x="999" y="230"/>
                    <a:pt x="517" y="8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7682556" y="1143558"/>
              <a:ext cx="240599" cy="202875"/>
            </a:xfrm>
            <a:custGeom>
              <a:avLst/>
              <a:gdLst/>
              <a:ahLst/>
              <a:cxnLst/>
              <a:rect l="l" t="t" r="r" b="b"/>
              <a:pathLst>
                <a:path w="5925" h="4996" extrusionOk="0">
                  <a:moveTo>
                    <a:pt x="530" y="0"/>
                  </a:moveTo>
                  <a:cubicBezTo>
                    <a:pt x="354" y="0"/>
                    <a:pt x="177" y="5"/>
                    <a:pt x="0" y="12"/>
                  </a:cubicBezTo>
                  <a:cubicBezTo>
                    <a:pt x="402" y="104"/>
                    <a:pt x="792" y="276"/>
                    <a:pt x="1160" y="471"/>
                  </a:cubicBezTo>
                  <a:cubicBezTo>
                    <a:pt x="2262" y="1056"/>
                    <a:pt x="3238" y="1952"/>
                    <a:pt x="4134" y="2825"/>
                  </a:cubicBezTo>
                  <a:cubicBezTo>
                    <a:pt x="4581" y="3261"/>
                    <a:pt x="5017" y="3732"/>
                    <a:pt x="5397" y="4225"/>
                  </a:cubicBezTo>
                  <a:cubicBezTo>
                    <a:pt x="5580" y="4467"/>
                    <a:pt x="5764" y="4719"/>
                    <a:pt x="5925" y="4995"/>
                  </a:cubicBezTo>
                  <a:cubicBezTo>
                    <a:pt x="5856" y="4455"/>
                    <a:pt x="5741" y="3927"/>
                    <a:pt x="5546" y="3411"/>
                  </a:cubicBezTo>
                  <a:cubicBezTo>
                    <a:pt x="5109" y="2205"/>
                    <a:pt x="4283" y="1125"/>
                    <a:pt x="3123" y="528"/>
                  </a:cubicBezTo>
                  <a:cubicBezTo>
                    <a:pt x="2317" y="116"/>
                    <a:pt x="1430" y="0"/>
                    <a:pt x="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7659694" y="1476908"/>
              <a:ext cx="274669" cy="172988"/>
            </a:xfrm>
            <a:custGeom>
              <a:avLst/>
              <a:gdLst/>
              <a:ahLst/>
              <a:cxnLst/>
              <a:rect l="l" t="t" r="r" b="b"/>
              <a:pathLst>
                <a:path w="6764" h="4260" extrusionOk="0">
                  <a:moveTo>
                    <a:pt x="0" y="1"/>
                  </a:moveTo>
                  <a:lnTo>
                    <a:pt x="0" y="1"/>
                  </a:lnTo>
                  <a:cubicBezTo>
                    <a:pt x="242" y="471"/>
                    <a:pt x="414" y="965"/>
                    <a:pt x="609" y="1447"/>
                  </a:cubicBezTo>
                  <a:cubicBezTo>
                    <a:pt x="816" y="1999"/>
                    <a:pt x="1080" y="2538"/>
                    <a:pt x="1505" y="2951"/>
                  </a:cubicBezTo>
                  <a:cubicBezTo>
                    <a:pt x="1952" y="3376"/>
                    <a:pt x="2526" y="3606"/>
                    <a:pt x="3112" y="3755"/>
                  </a:cubicBezTo>
                  <a:cubicBezTo>
                    <a:pt x="3732" y="3905"/>
                    <a:pt x="4386" y="3961"/>
                    <a:pt x="5018" y="4042"/>
                  </a:cubicBezTo>
                  <a:cubicBezTo>
                    <a:pt x="5603" y="4099"/>
                    <a:pt x="6189" y="4168"/>
                    <a:pt x="6763" y="4260"/>
                  </a:cubicBezTo>
                  <a:cubicBezTo>
                    <a:pt x="6373" y="3836"/>
                    <a:pt x="5994" y="3399"/>
                    <a:pt x="5580" y="2986"/>
                  </a:cubicBezTo>
                  <a:cubicBezTo>
                    <a:pt x="5041" y="2446"/>
                    <a:pt x="4478" y="1941"/>
                    <a:pt x="3858" y="1493"/>
                  </a:cubicBezTo>
                  <a:cubicBezTo>
                    <a:pt x="3273" y="1068"/>
                    <a:pt x="2641" y="713"/>
                    <a:pt x="1964" y="448"/>
                  </a:cubicBezTo>
                  <a:cubicBezTo>
                    <a:pt x="1321" y="196"/>
                    <a:pt x="678" y="8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7680688" y="1465213"/>
              <a:ext cx="257858" cy="168846"/>
            </a:xfrm>
            <a:custGeom>
              <a:avLst/>
              <a:gdLst/>
              <a:ahLst/>
              <a:cxnLst/>
              <a:rect l="l" t="t" r="r" b="b"/>
              <a:pathLst>
                <a:path w="6350" h="4158" extrusionOk="0">
                  <a:moveTo>
                    <a:pt x="1083" y="0"/>
                  </a:moveTo>
                  <a:cubicBezTo>
                    <a:pt x="722" y="0"/>
                    <a:pt x="359" y="26"/>
                    <a:pt x="1" y="70"/>
                  </a:cubicBezTo>
                  <a:cubicBezTo>
                    <a:pt x="517" y="139"/>
                    <a:pt x="1022" y="289"/>
                    <a:pt x="1493" y="461"/>
                  </a:cubicBezTo>
                  <a:cubicBezTo>
                    <a:pt x="2170" y="713"/>
                    <a:pt x="2825" y="1070"/>
                    <a:pt x="3422" y="1494"/>
                  </a:cubicBezTo>
                  <a:cubicBezTo>
                    <a:pt x="4065" y="1942"/>
                    <a:pt x="4662" y="2458"/>
                    <a:pt x="5224" y="3009"/>
                  </a:cubicBezTo>
                  <a:cubicBezTo>
                    <a:pt x="5603" y="3389"/>
                    <a:pt x="5982" y="3767"/>
                    <a:pt x="6349" y="4158"/>
                  </a:cubicBezTo>
                  <a:cubicBezTo>
                    <a:pt x="6074" y="3584"/>
                    <a:pt x="5821" y="2998"/>
                    <a:pt x="5489" y="2447"/>
                  </a:cubicBezTo>
                  <a:cubicBezTo>
                    <a:pt x="4857" y="1391"/>
                    <a:pt x="3973" y="575"/>
                    <a:pt x="2779" y="220"/>
                  </a:cubicBezTo>
                  <a:cubicBezTo>
                    <a:pt x="2229" y="65"/>
                    <a:pt x="1657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8074170" y="1687175"/>
              <a:ext cx="171161" cy="199139"/>
            </a:xfrm>
            <a:custGeom>
              <a:avLst/>
              <a:gdLst/>
              <a:ahLst/>
              <a:cxnLst/>
              <a:rect l="l" t="t" r="r" b="b"/>
              <a:pathLst>
                <a:path w="4215" h="4904" extrusionOk="0">
                  <a:moveTo>
                    <a:pt x="4214" y="1"/>
                  </a:moveTo>
                  <a:cubicBezTo>
                    <a:pt x="3204" y="564"/>
                    <a:pt x="2297" y="1252"/>
                    <a:pt x="1550" y="2148"/>
                  </a:cubicBezTo>
                  <a:cubicBezTo>
                    <a:pt x="1172" y="2595"/>
                    <a:pt x="851" y="3078"/>
                    <a:pt x="575" y="3583"/>
                  </a:cubicBezTo>
                  <a:cubicBezTo>
                    <a:pt x="425" y="3847"/>
                    <a:pt x="299" y="4123"/>
                    <a:pt x="185" y="4398"/>
                  </a:cubicBezTo>
                  <a:cubicBezTo>
                    <a:pt x="116" y="4570"/>
                    <a:pt x="58" y="4743"/>
                    <a:pt x="1" y="4904"/>
                  </a:cubicBezTo>
                  <a:cubicBezTo>
                    <a:pt x="907" y="4593"/>
                    <a:pt x="1826" y="4215"/>
                    <a:pt x="2619" y="3687"/>
                  </a:cubicBezTo>
                  <a:cubicBezTo>
                    <a:pt x="3422" y="3135"/>
                    <a:pt x="3962" y="2389"/>
                    <a:pt x="4122" y="1413"/>
                  </a:cubicBezTo>
                  <a:cubicBezTo>
                    <a:pt x="4168" y="1161"/>
                    <a:pt x="4191" y="896"/>
                    <a:pt x="4203" y="632"/>
                  </a:cubicBezTo>
                  <a:lnTo>
                    <a:pt x="4203" y="265"/>
                  </a:lnTo>
                  <a:cubicBezTo>
                    <a:pt x="4203" y="219"/>
                    <a:pt x="4214" y="92"/>
                    <a:pt x="4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8069987" y="1680515"/>
              <a:ext cx="169739" cy="171729"/>
            </a:xfrm>
            <a:custGeom>
              <a:avLst/>
              <a:gdLst/>
              <a:ahLst/>
              <a:cxnLst/>
              <a:rect l="l" t="t" r="r" b="b"/>
              <a:pathLst>
                <a:path w="4180" h="4229" extrusionOk="0">
                  <a:moveTo>
                    <a:pt x="4124" y="1"/>
                  </a:moveTo>
                  <a:cubicBezTo>
                    <a:pt x="4045" y="1"/>
                    <a:pt x="3959" y="16"/>
                    <a:pt x="3904" y="16"/>
                  </a:cubicBezTo>
                  <a:cubicBezTo>
                    <a:pt x="3766" y="27"/>
                    <a:pt x="3628" y="39"/>
                    <a:pt x="3502" y="62"/>
                  </a:cubicBezTo>
                  <a:cubicBezTo>
                    <a:pt x="3261" y="96"/>
                    <a:pt x="3031" y="142"/>
                    <a:pt x="2802" y="210"/>
                  </a:cubicBezTo>
                  <a:cubicBezTo>
                    <a:pt x="2308" y="348"/>
                    <a:pt x="1826" y="555"/>
                    <a:pt x="1401" y="842"/>
                  </a:cubicBezTo>
                  <a:cubicBezTo>
                    <a:pt x="954" y="1141"/>
                    <a:pt x="643" y="1565"/>
                    <a:pt x="448" y="2059"/>
                  </a:cubicBezTo>
                  <a:cubicBezTo>
                    <a:pt x="184" y="2748"/>
                    <a:pt x="58" y="3494"/>
                    <a:pt x="0" y="4229"/>
                  </a:cubicBezTo>
                  <a:cubicBezTo>
                    <a:pt x="104" y="4011"/>
                    <a:pt x="219" y="3793"/>
                    <a:pt x="334" y="3586"/>
                  </a:cubicBezTo>
                  <a:cubicBezTo>
                    <a:pt x="632" y="3047"/>
                    <a:pt x="976" y="2553"/>
                    <a:pt x="1378" y="2082"/>
                  </a:cubicBezTo>
                  <a:cubicBezTo>
                    <a:pt x="2148" y="1210"/>
                    <a:pt x="3100" y="463"/>
                    <a:pt x="4179" y="4"/>
                  </a:cubicBezTo>
                  <a:cubicBezTo>
                    <a:pt x="4162" y="2"/>
                    <a:pt x="4143" y="1"/>
                    <a:pt x="4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7707732" y="1826988"/>
              <a:ext cx="336189" cy="102209"/>
            </a:xfrm>
            <a:custGeom>
              <a:avLst/>
              <a:gdLst/>
              <a:ahLst/>
              <a:cxnLst/>
              <a:rect l="l" t="t" r="r" b="b"/>
              <a:pathLst>
                <a:path w="8279" h="2517" extrusionOk="0">
                  <a:moveTo>
                    <a:pt x="2578" y="1"/>
                  </a:moveTo>
                  <a:cubicBezTo>
                    <a:pt x="2515" y="1"/>
                    <a:pt x="2452" y="1"/>
                    <a:pt x="2389" y="2"/>
                  </a:cubicBezTo>
                  <a:cubicBezTo>
                    <a:pt x="1585" y="14"/>
                    <a:pt x="792" y="152"/>
                    <a:pt x="0" y="278"/>
                  </a:cubicBezTo>
                  <a:cubicBezTo>
                    <a:pt x="402" y="599"/>
                    <a:pt x="758" y="966"/>
                    <a:pt x="1160" y="1288"/>
                  </a:cubicBezTo>
                  <a:cubicBezTo>
                    <a:pt x="2113" y="2069"/>
                    <a:pt x="3341" y="2448"/>
                    <a:pt x="4570" y="2505"/>
                  </a:cubicBezTo>
                  <a:cubicBezTo>
                    <a:pt x="4714" y="2512"/>
                    <a:pt x="4858" y="2516"/>
                    <a:pt x="5002" y="2516"/>
                  </a:cubicBezTo>
                  <a:cubicBezTo>
                    <a:pt x="5535" y="2516"/>
                    <a:pt x="6067" y="2465"/>
                    <a:pt x="6591" y="2356"/>
                  </a:cubicBezTo>
                  <a:cubicBezTo>
                    <a:pt x="7165" y="2252"/>
                    <a:pt x="7716" y="2069"/>
                    <a:pt x="8278" y="1908"/>
                  </a:cubicBezTo>
                  <a:cubicBezTo>
                    <a:pt x="8083" y="1759"/>
                    <a:pt x="7900" y="1609"/>
                    <a:pt x="7704" y="1472"/>
                  </a:cubicBezTo>
                  <a:cubicBezTo>
                    <a:pt x="7406" y="1277"/>
                    <a:pt x="7107" y="1104"/>
                    <a:pt x="6797" y="943"/>
                  </a:cubicBezTo>
                  <a:cubicBezTo>
                    <a:pt x="6155" y="622"/>
                    <a:pt x="5489" y="381"/>
                    <a:pt x="4788" y="232"/>
                  </a:cubicBezTo>
                  <a:cubicBezTo>
                    <a:pt x="4068" y="62"/>
                    <a:pt x="3320" y="1"/>
                    <a:pt x="2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7704930" y="1778989"/>
              <a:ext cx="320312" cy="95225"/>
            </a:xfrm>
            <a:custGeom>
              <a:avLst/>
              <a:gdLst/>
              <a:ahLst/>
              <a:cxnLst/>
              <a:rect l="l" t="t" r="r" b="b"/>
              <a:pathLst>
                <a:path w="7888" h="2345" extrusionOk="0">
                  <a:moveTo>
                    <a:pt x="4214" y="1"/>
                  </a:moveTo>
                  <a:cubicBezTo>
                    <a:pt x="3838" y="1"/>
                    <a:pt x="3463" y="27"/>
                    <a:pt x="3101" y="82"/>
                  </a:cubicBezTo>
                  <a:cubicBezTo>
                    <a:pt x="1998" y="242"/>
                    <a:pt x="942" y="633"/>
                    <a:pt x="1" y="1219"/>
                  </a:cubicBezTo>
                  <a:cubicBezTo>
                    <a:pt x="678" y="1035"/>
                    <a:pt x="1401" y="954"/>
                    <a:pt x="2101" y="920"/>
                  </a:cubicBezTo>
                  <a:cubicBezTo>
                    <a:pt x="2309" y="909"/>
                    <a:pt x="2517" y="903"/>
                    <a:pt x="2726" y="903"/>
                  </a:cubicBezTo>
                  <a:cubicBezTo>
                    <a:pt x="3797" y="903"/>
                    <a:pt x="4870" y="1055"/>
                    <a:pt x="5879" y="1391"/>
                  </a:cubicBezTo>
                  <a:cubicBezTo>
                    <a:pt x="6430" y="1563"/>
                    <a:pt x="6958" y="1793"/>
                    <a:pt x="7452" y="2080"/>
                  </a:cubicBezTo>
                  <a:cubicBezTo>
                    <a:pt x="7601" y="2160"/>
                    <a:pt x="7750" y="2252"/>
                    <a:pt x="7888" y="2344"/>
                  </a:cubicBezTo>
                  <a:cubicBezTo>
                    <a:pt x="7532" y="1839"/>
                    <a:pt x="7176" y="1357"/>
                    <a:pt x="6740" y="920"/>
                  </a:cubicBezTo>
                  <a:cubicBezTo>
                    <a:pt x="6510" y="702"/>
                    <a:pt x="6258" y="484"/>
                    <a:pt x="5971" y="323"/>
                  </a:cubicBezTo>
                  <a:cubicBezTo>
                    <a:pt x="5660" y="163"/>
                    <a:pt x="5316" y="82"/>
                    <a:pt x="4972" y="36"/>
                  </a:cubicBezTo>
                  <a:cubicBezTo>
                    <a:pt x="4721" y="13"/>
                    <a:pt x="4467" y="1"/>
                    <a:pt x="4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7988854" y="1433376"/>
              <a:ext cx="325022" cy="215626"/>
            </a:xfrm>
            <a:custGeom>
              <a:avLst/>
              <a:gdLst/>
              <a:ahLst/>
              <a:cxnLst/>
              <a:rect l="l" t="t" r="r" b="b"/>
              <a:pathLst>
                <a:path w="8004" h="5310" extrusionOk="0">
                  <a:moveTo>
                    <a:pt x="7523" y="1"/>
                  </a:moveTo>
                  <a:cubicBezTo>
                    <a:pt x="6899" y="1"/>
                    <a:pt x="6270" y="21"/>
                    <a:pt x="5649" y="85"/>
                  </a:cubicBezTo>
                  <a:cubicBezTo>
                    <a:pt x="4134" y="269"/>
                    <a:pt x="2584" y="797"/>
                    <a:pt x="1505" y="1922"/>
                  </a:cubicBezTo>
                  <a:cubicBezTo>
                    <a:pt x="609" y="2852"/>
                    <a:pt x="242" y="4081"/>
                    <a:pt x="0" y="5309"/>
                  </a:cubicBezTo>
                  <a:cubicBezTo>
                    <a:pt x="288" y="4908"/>
                    <a:pt x="609" y="4528"/>
                    <a:pt x="931" y="4173"/>
                  </a:cubicBezTo>
                  <a:cubicBezTo>
                    <a:pt x="2779" y="2140"/>
                    <a:pt x="5363" y="739"/>
                    <a:pt x="8003" y="5"/>
                  </a:cubicBezTo>
                  <a:cubicBezTo>
                    <a:pt x="7844" y="2"/>
                    <a:pt x="7683" y="1"/>
                    <a:pt x="7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7986540" y="1438208"/>
              <a:ext cx="349224" cy="241533"/>
            </a:xfrm>
            <a:custGeom>
              <a:avLst/>
              <a:gdLst/>
              <a:ahLst/>
              <a:cxnLst/>
              <a:rect l="l" t="t" r="r" b="b"/>
              <a:pathLst>
                <a:path w="8600" h="5948" extrusionOk="0">
                  <a:moveTo>
                    <a:pt x="8520" y="0"/>
                  </a:moveTo>
                  <a:lnTo>
                    <a:pt x="8520" y="0"/>
                  </a:lnTo>
                  <a:cubicBezTo>
                    <a:pt x="7773" y="253"/>
                    <a:pt x="7015" y="506"/>
                    <a:pt x="6280" y="816"/>
                  </a:cubicBezTo>
                  <a:cubicBezTo>
                    <a:pt x="4937" y="1378"/>
                    <a:pt x="3663" y="2102"/>
                    <a:pt x="2549" y="3032"/>
                  </a:cubicBezTo>
                  <a:cubicBezTo>
                    <a:pt x="2021" y="3468"/>
                    <a:pt x="1539" y="3939"/>
                    <a:pt x="1091" y="4455"/>
                  </a:cubicBezTo>
                  <a:cubicBezTo>
                    <a:pt x="677" y="4926"/>
                    <a:pt x="356" y="5443"/>
                    <a:pt x="0" y="5948"/>
                  </a:cubicBezTo>
                  <a:cubicBezTo>
                    <a:pt x="677" y="5661"/>
                    <a:pt x="1412" y="5500"/>
                    <a:pt x="2136" y="5386"/>
                  </a:cubicBezTo>
                  <a:cubicBezTo>
                    <a:pt x="3720" y="5121"/>
                    <a:pt x="5305" y="4926"/>
                    <a:pt x="6625" y="3916"/>
                  </a:cubicBezTo>
                  <a:cubicBezTo>
                    <a:pt x="7831" y="2986"/>
                    <a:pt x="8600" y="1539"/>
                    <a:pt x="8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7632650" y="924276"/>
              <a:ext cx="718509" cy="1108463"/>
            </a:xfrm>
            <a:custGeom>
              <a:avLst/>
              <a:gdLst/>
              <a:ahLst/>
              <a:cxnLst/>
              <a:rect l="l" t="t" r="r" b="b"/>
              <a:pathLst>
                <a:path w="17694" h="27297" extrusionOk="0">
                  <a:moveTo>
                    <a:pt x="12895" y="348"/>
                  </a:moveTo>
                  <a:lnTo>
                    <a:pt x="12895" y="509"/>
                  </a:lnTo>
                  <a:cubicBezTo>
                    <a:pt x="12895" y="716"/>
                    <a:pt x="12872" y="911"/>
                    <a:pt x="12826" y="1106"/>
                  </a:cubicBezTo>
                  <a:cubicBezTo>
                    <a:pt x="12653" y="1864"/>
                    <a:pt x="12240" y="2530"/>
                    <a:pt x="11643" y="3024"/>
                  </a:cubicBezTo>
                  <a:cubicBezTo>
                    <a:pt x="11058" y="3517"/>
                    <a:pt x="10323" y="3805"/>
                    <a:pt x="9565" y="3930"/>
                  </a:cubicBezTo>
                  <a:cubicBezTo>
                    <a:pt x="10438" y="2542"/>
                    <a:pt x="11586" y="1336"/>
                    <a:pt x="12895" y="348"/>
                  </a:cubicBezTo>
                  <a:close/>
                  <a:moveTo>
                    <a:pt x="12573" y="337"/>
                  </a:moveTo>
                  <a:lnTo>
                    <a:pt x="12573" y="337"/>
                  </a:lnTo>
                  <a:cubicBezTo>
                    <a:pt x="11206" y="1302"/>
                    <a:pt x="10070" y="2542"/>
                    <a:pt x="9209" y="3965"/>
                  </a:cubicBezTo>
                  <a:cubicBezTo>
                    <a:pt x="9209" y="3219"/>
                    <a:pt x="9415" y="2450"/>
                    <a:pt x="9795" y="1807"/>
                  </a:cubicBezTo>
                  <a:cubicBezTo>
                    <a:pt x="10173" y="1152"/>
                    <a:pt x="10839" y="785"/>
                    <a:pt x="11551" y="578"/>
                  </a:cubicBezTo>
                  <a:cubicBezTo>
                    <a:pt x="11884" y="475"/>
                    <a:pt x="12229" y="406"/>
                    <a:pt x="12573" y="337"/>
                  </a:cubicBezTo>
                  <a:close/>
                  <a:moveTo>
                    <a:pt x="5810" y="1279"/>
                  </a:moveTo>
                  <a:cubicBezTo>
                    <a:pt x="7384" y="1818"/>
                    <a:pt x="8497" y="3299"/>
                    <a:pt x="8532" y="4999"/>
                  </a:cubicBezTo>
                  <a:cubicBezTo>
                    <a:pt x="8532" y="5056"/>
                    <a:pt x="8555" y="5102"/>
                    <a:pt x="8589" y="5125"/>
                  </a:cubicBezTo>
                  <a:cubicBezTo>
                    <a:pt x="8543" y="5216"/>
                    <a:pt x="8509" y="5297"/>
                    <a:pt x="8474" y="5377"/>
                  </a:cubicBezTo>
                  <a:cubicBezTo>
                    <a:pt x="8405" y="5251"/>
                    <a:pt x="8348" y="5136"/>
                    <a:pt x="8290" y="5010"/>
                  </a:cubicBezTo>
                  <a:cubicBezTo>
                    <a:pt x="8187" y="4769"/>
                    <a:pt x="8072" y="4539"/>
                    <a:pt x="7969" y="4298"/>
                  </a:cubicBezTo>
                  <a:cubicBezTo>
                    <a:pt x="7739" y="3828"/>
                    <a:pt x="7498" y="3356"/>
                    <a:pt x="7211" y="2909"/>
                  </a:cubicBezTo>
                  <a:cubicBezTo>
                    <a:pt x="6820" y="2300"/>
                    <a:pt x="6361" y="1738"/>
                    <a:pt x="5810" y="1279"/>
                  </a:cubicBezTo>
                  <a:close/>
                  <a:moveTo>
                    <a:pt x="5317" y="1175"/>
                  </a:moveTo>
                  <a:lnTo>
                    <a:pt x="5317" y="1175"/>
                  </a:lnTo>
                  <a:cubicBezTo>
                    <a:pt x="6029" y="1703"/>
                    <a:pt x="6591" y="2381"/>
                    <a:pt x="7050" y="3127"/>
                  </a:cubicBezTo>
                  <a:cubicBezTo>
                    <a:pt x="7303" y="3529"/>
                    <a:pt x="7521" y="3965"/>
                    <a:pt x="7728" y="4390"/>
                  </a:cubicBezTo>
                  <a:cubicBezTo>
                    <a:pt x="7843" y="4619"/>
                    <a:pt x="7935" y="4838"/>
                    <a:pt x="8038" y="5068"/>
                  </a:cubicBezTo>
                  <a:cubicBezTo>
                    <a:pt x="8118" y="5239"/>
                    <a:pt x="8175" y="5435"/>
                    <a:pt x="8256" y="5607"/>
                  </a:cubicBezTo>
                  <a:cubicBezTo>
                    <a:pt x="7808" y="5469"/>
                    <a:pt x="7361" y="5343"/>
                    <a:pt x="6958" y="5091"/>
                  </a:cubicBezTo>
                  <a:cubicBezTo>
                    <a:pt x="6545" y="4826"/>
                    <a:pt x="6258" y="4425"/>
                    <a:pt x="6040" y="3976"/>
                  </a:cubicBezTo>
                  <a:cubicBezTo>
                    <a:pt x="5638" y="3093"/>
                    <a:pt x="5580" y="2105"/>
                    <a:pt x="5317" y="1175"/>
                  </a:cubicBezTo>
                  <a:close/>
                  <a:moveTo>
                    <a:pt x="12180" y="4213"/>
                  </a:moveTo>
                  <a:cubicBezTo>
                    <a:pt x="12327" y="4213"/>
                    <a:pt x="12473" y="4222"/>
                    <a:pt x="12619" y="4241"/>
                  </a:cubicBezTo>
                  <a:cubicBezTo>
                    <a:pt x="12665" y="4241"/>
                    <a:pt x="12699" y="4252"/>
                    <a:pt x="12734" y="4252"/>
                  </a:cubicBezTo>
                  <a:cubicBezTo>
                    <a:pt x="11999" y="4379"/>
                    <a:pt x="11287" y="4585"/>
                    <a:pt x="10598" y="4884"/>
                  </a:cubicBezTo>
                  <a:cubicBezTo>
                    <a:pt x="10150" y="5079"/>
                    <a:pt x="9726" y="5308"/>
                    <a:pt x="9312" y="5573"/>
                  </a:cubicBezTo>
                  <a:cubicBezTo>
                    <a:pt x="9152" y="5688"/>
                    <a:pt x="8979" y="5790"/>
                    <a:pt x="8818" y="5917"/>
                  </a:cubicBezTo>
                  <a:cubicBezTo>
                    <a:pt x="9209" y="5389"/>
                    <a:pt x="9703" y="4964"/>
                    <a:pt x="10288" y="4654"/>
                  </a:cubicBezTo>
                  <a:cubicBezTo>
                    <a:pt x="10759" y="4413"/>
                    <a:pt x="11287" y="4264"/>
                    <a:pt x="11815" y="4229"/>
                  </a:cubicBezTo>
                  <a:cubicBezTo>
                    <a:pt x="11939" y="4219"/>
                    <a:pt x="12060" y="4213"/>
                    <a:pt x="12180" y="4213"/>
                  </a:cubicBezTo>
                  <a:close/>
                  <a:moveTo>
                    <a:pt x="13388" y="4390"/>
                  </a:moveTo>
                  <a:cubicBezTo>
                    <a:pt x="13400" y="4402"/>
                    <a:pt x="13411" y="4402"/>
                    <a:pt x="13411" y="4402"/>
                  </a:cubicBezTo>
                  <a:cubicBezTo>
                    <a:pt x="13400" y="4585"/>
                    <a:pt x="13262" y="4815"/>
                    <a:pt x="13181" y="4953"/>
                  </a:cubicBezTo>
                  <a:cubicBezTo>
                    <a:pt x="13066" y="5159"/>
                    <a:pt x="12929" y="5343"/>
                    <a:pt x="12768" y="5515"/>
                  </a:cubicBezTo>
                  <a:cubicBezTo>
                    <a:pt x="12435" y="5848"/>
                    <a:pt x="12045" y="6101"/>
                    <a:pt x="11609" y="6285"/>
                  </a:cubicBezTo>
                  <a:cubicBezTo>
                    <a:pt x="11081" y="6493"/>
                    <a:pt x="10528" y="6572"/>
                    <a:pt x="9971" y="6572"/>
                  </a:cubicBezTo>
                  <a:cubicBezTo>
                    <a:pt x="9547" y="6572"/>
                    <a:pt x="9121" y="6526"/>
                    <a:pt x="8703" y="6456"/>
                  </a:cubicBezTo>
                  <a:cubicBezTo>
                    <a:pt x="8795" y="6376"/>
                    <a:pt x="8876" y="6308"/>
                    <a:pt x="8968" y="6239"/>
                  </a:cubicBezTo>
                  <a:cubicBezTo>
                    <a:pt x="9140" y="6101"/>
                    <a:pt x="9323" y="5974"/>
                    <a:pt x="9519" y="5859"/>
                  </a:cubicBezTo>
                  <a:cubicBezTo>
                    <a:pt x="9909" y="5607"/>
                    <a:pt x="10311" y="5389"/>
                    <a:pt x="10736" y="5193"/>
                  </a:cubicBezTo>
                  <a:cubicBezTo>
                    <a:pt x="11586" y="4815"/>
                    <a:pt x="12469" y="4539"/>
                    <a:pt x="13388" y="4390"/>
                  </a:cubicBezTo>
                  <a:close/>
                  <a:moveTo>
                    <a:pt x="13412" y="7532"/>
                  </a:moveTo>
                  <a:cubicBezTo>
                    <a:pt x="13501" y="7532"/>
                    <a:pt x="13588" y="7533"/>
                    <a:pt x="13675" y="7536"/>
                  </a:cubicBezTo>
                  <a:cubicBezTo>
                    <a:pt x="13905" y="7536"/>
                    <a:pt x="14123" y="7559"/>
                    <a:pt x="14341" y="7582"/>
                  </a:cubicBezTo>
                  <a:cubicBezTo>
                    <a:pt x="13640" y="7639"/>
                    <a:pt x="12941" y="7869"/>
                    <a:pt x="12275" y="8133"/>
                  </a:cubicBezTo>
                  <a:cubicBezTo>
                    <a:pt x="11126" y="8569"/>
                    <a:pt x="10024" y="9120"/>
                    <a:pt x="8979" y="9786"/>
                  </a:cubicBezTo>
                  <a:cubicBezTo>
                    <a:pt x="8726" y="9947"/>
                    <a:pt x="8474" y="10119"/>
                    <a:pt x="8233" y="10291"/>
                  </a:cubicBezTo>
                  <a:cubicBezTo>
                    <a:pt x="8680" y="9591"/>
                    <a:pt x="9186" y="8936"/>
                    <a:pt x="9875" y="8466"/>
                  </a:cubicBezTo>
                  <a:cubicBezTo>
                    <a:pt x="10881" y="7760"/>
                    <a:pt x="12197" y="7532"/>
                    <a:pt x="13412" y="7532"/>
                  </a:cubicBezTo>
                  <a:close/>
                  <a:moveTo>
                    <a:pt x="1759" y="5400"/>
                  </a:moveTo>
                  <a:cubicBezTo>
                    <a:pt x="2659" y="5400"/>
                    <a:pt x="3546" y="5516"/>
                    <a:pt x="4352" y="5928"/>
                  </a:cubicBezTo>
                  <a:cubicBezTo>
                    <a:pt x="5512" y="6525"/>
                    <a:pt x="6338" y="7605"/>
                    <a:pt x="6775" y="8811"/>
                  </a:cubicBezTo>
                  <a:cubicBezTo>
                    <a:pt x="6970" y="9327"/>
                    <a:pt x="7085" y="9855"/>
                    <a:pt x="7154" y="10395"/>
                  </a:cubicBezTo>
                  <a:cubicBezTo>
                    <a:pt x="6993" y="10119"/>
                    <a:pt x="6809" y="9867"/>
                    <a:pt x="6626" y="9625"/>
                  </a:cubicBezTo>
                  <a:cubicBezTo>
                    <a:pt x="6246" y="9132"/>
                    <a:pt x="5810" y="8661"/>
                    <a:pt x="5363" y="8225"/>
                  </a:cubicBezTo>
                  <a:cubicBezTo>
                    <a:pt x="4467" y="7352"/>
                    <a:pt x="3491" y="6456"/>
                    <a:pt x="2389" y="5871"/>
                  </a:cubicBezTo>
                  <a:cubicBezTo>
                    <a:pt x="2021" y="5676"/>
                    <a:pt x="1631" y="5504"/>
                    <a:pt x="1229" y="5412"/>
                  </a:cubicBezTo>
                  <a:cubicBezTo>
                    <a:pt x="1406" y="5405"/>
                    <a:pt x="1583" y="5400"/>
                    <a:pt x="1759" y="5400"/>
                  </a:cubicBezTo>
                  <a:close/>
                  <a:moveTo>
                    <a:pt x="678" y="5584"/>
                  </a:moveTo>
                  <a:cubicBezTo>
                    <a:pt x="1195" y="5665"/>
                    <a:pt x="1677" y="5813"/>
                    <a:pt x="2148" y="6066"/>
                  </a:cubicBezTo>
                  <a:cubicBezTo>
                    <a:pt x="2687" y="6342"/>
                    <a:pt x="3181" y="6698"/>
                    <a:pt x="3641" y="7076"/>
                  </a:cubicBezTo>
                  <a:cubicBezTo>
                    <a:pt x="4559" y="7834"/>
                    <a:pt x="5478" y="8650"/>
                    <a:pt x="6212" y="9591"/>
                  </a:cubicBezTo>
                  <a:cubicBezTo>
                    <a:pt x="6430" y="9867"/>
                    <a:pt x="6626" y="10153"/>
                    <a:pt x="6809" y="10464"/>
                  </a:cubicBezTo>
                  <a:cubicBezTo>
                    <a:pt x="6901" y="10613"/>
                    <a:pt x="6981" y="10773"/>
                    <a:pt x="7050" y="10934"/>
                  </a:cubicBezTo>
                  <a:cubicBezTo>
                    <a:pt x="6557" y="10785"/>
                    <a:pt x="5994" y="10808"/>
                    <a:pt x="5501" y="10728"/>
                  </a:cubicBezTo>
                  <a:cubicBezTo>
                    <a:pt x="4823" y="10636"/>
                    <a:pt x="4146" y="10464"/>
                    <a:pt x="3537" y="10142"/>
                  </a:cubicBezTo>
                  <a:cubicBezTo>
                    <a:pt x="2952" y="9832"/>
                    <a:pt x="2492" y="9385"/>
                    <a:pt x="2148" y="8822"/>
                  </a:cubicBezTo>
                  <a:cubicBezTo>
                    <a:pt x="1815" y="8270"/>
                    <a:pt x="1597" y="7662"/>
                    <a:pt x="1355" y="7065"/>
                  </a:cubicBezTo>
                  <a:cubicBezTo>
                    <a:pt x="1161" y="6571"/>
                    <a:pt x="954" y="6055"/>
                    <a:pt x="678" y="5584"/>
                  </a:cubicBezTo>
                  <a:close/>
                  <a:moveTo>
                    <a:pt x="14812" y="7828"/>
                  </a:moveTo>
                  <a:cubicBezTo>
                    <a:pt x="15133" y="7828"/>
                    <a:pt x="15451" y="7865"/>
                    <a:pt x="15765" y="7949"/>
                  </a:cubicBezTo>
                  <a:cubicBezTo>
                    <a:pt x="15409" y="8959"/>
                    <a:pt x="14628" y="9752"/>
                    <a:pt x="13709" y="10280"/>
                  </a:cubicBezTo>
                  <a:cubicBezTo>
                    <a:pt x="12561" y="10957"/>
                    <a:pt x="11218" y="11187"/>
                    <a:pt x="9909" y="11233"/>
                  </a:cubicBezTo>
                  <a:cubicBezTo>
                    <a:pt x="9743" y="11238"/>
                    <a:pt x="9576" y="11240"/>
                    <a:pt x="9409" y="11240"/>
                  </a:cubicBezTo>
                  <a:cubicBezTo>
                    <a:pt x="8842" y="11240"/>
                    <a:pt x="8276" y="11214"/>
                    <a:pt x="7716" y="11187"/>
                  </a:cubicBezTo>
                  <a:cubicBezTo>
                    <a:pt x="7716" y="11176"/>
                    <a:pt x="7728" y="11164"/>
                    <a:pt x="7739" y="11141"/>
                  </a:cubicBezTo>
                  <a:cubicBezTo>
                    <a:pt x="7981" y="10969"/>
                    <a:pt x="8221" y="10750"/>
                    <a:pt x="8463" y="10579"/>
                  </a:cubicBezTo>
                  <a:cubicBezTo>
                    <a:pt x="8761" y="10360"/>
                    <a:pt x="9060" y="10153"/>
                    <a:pt x="9369" y="9947"/>
                  </a:cubicBezTo>
                  <a:cubicBezTo>
                    <a:pt x="9989" y="9545"/>
                    <a:pt x="10644" y="9189"/>
                    <a:pt x="11310" y="8868"/>
                  </a:cubicBezTo>
                  <a:cubicBezTo>
                    <a:pt x="12364" y="8359"/>
                    <a:pt x="13598" y="7828"/>
                    <a:pt x="14812" y="7828"/>
                  </a:cubicBezTo>
                  <a:close/>
                  <a:moveTo>
                    <a:pt x="2266" y="13321"/>
                  </a:moveTo>
                  <a:cubicBezTo>
                    <a:pt x="2840" y="13321"/>
                    <a:pt x="3412" y="13386"/>
                    <a:pt x="3962" y="13541"/>
                  </a:cubicBezTo>
                  <a:cubicBezTo>
                    <a:pt x="5156" y="13896"/>
                    <a:pt x="6040" y="14712"/>
                    <a:pt x="6672" y="15768"/>
                  </a:cubicBezTo>
                  <a:cubicBezTo>
                    <a:pt x="7004" y="16319"/>
                    <a:pt x="7257" y="16905"/>
                    <a:pt x="7532" y="17479"/>
                  </a:cubicBezTo>
                  <a:cubicBezTo>
                    <a:pt x="7165" y="17088"/>
                    <a:pt x="6786" y="16710"/>
                    <a:pt x="6407" y="16330"/>
                  </a:cubicBezTo>
                  <a:cubicBezTo>
                    <a:pt x="5845" y="15779"/>
                    <a:pt x="5248" y="15263"/>
                    <a:pt x="4605" y="14815"/>
                  </a:cubicBezTo>
                  <a:cubicBezTo>
                    <a:pt x="4008" y="14391"/>
                    <a:pt x="3353" y="14034"/>
                    <a:pt x="2676" y="13782"/>
                  </a:cubicBezTo>
                  <a:cubicBezTo>
                    <a:pt x="2205" y="13610"/>
                    <a:pt x="1700" y="13460"/>
                    <a:pt x="1184" y="13391"/>
                  </a:cubicBezTo>
                  <a:cubicBezTo>
                    <a:pt x="1542" y="13347"/>
                    <a:pt x="1905" y="13321"/>
                    <a:pt x="2266" y="13321"/>
                  </a:cubicBezTo>
                  <a:close/>
                  <a:moveTo>
                    <a:pt x="16295" y="12538"/>
                  </a:moveTo>
                  <a:cubicBezTo>
                    <a:pt x="16455" y="12538"/>
                    <a:pt x="16616" y="12539"/>
                    <a:pt x="16775" y="12542"/>
                  </a:cubicBezTo>
                  <a:cubicBezTo>
                    <a:pt x="14135" y="13276"/>
                    <a:pt x="11551" y="14677"/>
                    <a:pt x="9703" y="16710"/>
                  </a:cubicBezTo>
                  <a:cubicBezTo>
                    <a:pt x="9381" y="17065"/>
                    <a:pt x="9060" y="17445"/>
                    <a:pt x="8772" y="17846"/>
                  </a:cubicBezTo>
                  <a:cubicBezTo>
                    <a:pt x="9014" y="16618"/>
                    <a:pt x="9381" y="15389"/>
                    <a:pt x="10277" y="14459"/>
                  </a:cubicBezTo>
                  <a:cubicBezTo>
                    <a:pt x="11356" y="13334"/>
                    <a:pt x="12906" y="12806"/>
                    <a:pt x="14421" y="12622"/>
                  </a:cubicBezTo>
                  <a:cubicBezTo>
                    <a:pt x="15042" y="12558"/>
                    <a:pt x="15671" y="12538"/>
                    <a:pt x="16295" y="12538"/>
                  </a:cubicBezTo>
                  <a:close/>
                  <a:moveTo>
                    <a:pt x="666" y="13610"/>
                  </a:moveTo>
                  <a:lnTo>
                    <a:pt x="666" y="13610"/>
                  </a:lnTo>
                  <a:cubicBezTo>
                    <a:pt x="1344" y="13690"/>
                    <a:pt x="1987" y="13805"/>
                    <a:pt x="2630" y="14057"/>
                  </a:cubicBezTo>
                  <a:cubicBezTo>
                    <a:pt x="3307" y="14322"/>
                    <a:pt x="3939" y="14677"/>
                    <a:pt x="4524" y="15102"/>
                  </a:cubicBezTo>
                  <a:cubicBezTo>
                    <a:pt x="5144" y="15550"/>
                    <a:pt x="5707" y="16055"/>
                    <a:pt x="6246" y="16595"/>
                  </a:cubicBezTo>
                  <a:cubicBezTo>
                    <a:pt x="6660" y="17008"/>
                    <a:pt x="7039" y="17445"/>
                    <a:pt x="7429" y="17869"/>
                  </a:cubicBezTo>
                  <a:cubicBezTo>
                    <a:pt x="6855" y="17777"/>
                    <a:pt x="6269" y="17708"/>
                    <a:pt x="5684" y="17651"/>
                  </a:cubicBezTo>
                  <a:cubicBezTo>
                    <a:pt x="5052" y="17570"/>
                    <a:pt x="4398" y="17514"/>
                    <a:pt x="3778" y="17364"/>
                  </a:cubicBezTo>
                  <a:cubicBezTo>
                    <a:pt x="3192" y="17215"/>
                    <a:pt x="2618" y="16985"/>
                    <a:pt x="2171" y="16560"/>
                  </a:cubicBezTo>
                  <a:cubicBezTo>
                    <a:pt x="1746" y="16147"/>
                    <a:pt x="1482" y="15608"/>
                    <a:pt x="1275" y="15056"/>
                  </a:cubicBezTo>
                  <a:cubicBezTo>
                    <a:pt x="1080" y="14574"/>
                    <a:pt x="908" y="14080"/>
                    <a:pt x="666" y="13610"/>
                  </a:cubicBezTo>
                  <a:close/>
                  <a:moveTo>
                    <a:pt x="17235" y="12656"/>
                  </a:moveTo>
                  <a:cubicBezTo>
                    <a:pt x="17315" y="14195"/>
                    <a:pt x="16546" y="15642"/>
                    <a:pt x="15340" y="16572"/>
                  </a:cubicBezTo>
                  <a:cubicBezTo>
                    <a:pt x="14020" y="17582"/>
                    <a:pt x="12435" y="17777"/>
                    <a:pt x="10851" y="18042"/>
                  </a:cubicBezTo>
                  <a:cubicBezTo>
                    <a:pt x="10127" y="18156"/>
                    <a:pt x="9392" y="18317"/>
                    <a:pt x="8715" y="18604"/>
                  </a:cubicBezTo>
                  <a:cubicBezTo>
                    <a:pt x="9071" y="18099"/>
                    <a:pt x="9392" y="17582"/>
                    <a:pt x="9806" y="17111"/>
                  </a:cubicBezTo>
                  <a:cubicBezTo>
                    <a:pt x="10254" y="16595"/>
                    <a:pt x="10736" y="16124"/>
                    <a:pt x="11264" y="15688"/>
                  </a:cubicBezTo>
                  <a:cubicBezTo>
                    <a:pt x="12378" y="14758"/>
                    <a:pt x="13652" y="14034"/>
                    <a:pt x="14995" y="13472"/>
                  </a:cubicBezTo>
                  <a:cubicBezTo>
                    <a:pt x="15730" y="13162"/>
                    <a:pt x="16488" y="12909"/>
                    <a:pt x="17235" y="12656"/>
                  </a:cubicBezTo>
                  <a:close/>
                  <a:moveTo>
                    <a:pt x="14894" y="18624"/>
                  </a:moveTo>
                  <a:cubicBezTo>
                    <a:pt x="14913" y="18624"/>
                    <a:pt x="14932" y="18625"/>
                    <a:pt x="14949" y="18627"/>
                  </a:cubicBezTo>
                  <a:cubicBezTo>
                    <a:pt x="13870" y="19086"/>
                    <a:pt x="12918" y="19833"/>
                    <a:pt x="12148" y="20705"/>
                  </a:cubicBezTo>
                  <a:cubicBezTo>
                    <a:pt x="11746" y="21176"/>
                    <a:pt x="11402" y="21670"/>
                    <a:pt x="11104" y="22209"/>
                  </a:cubicBezTo>
                  <a:cubicBezTo>
                    <a:pt x="10989" y="22416"/>
                    <a:pt x="10874" y="22634"/>
                    <a:pt x="10770" y="22852"/>
                  </a:cubicBezTo>
                  <a:cubicBezTo>
                    <a:pt x="10828" y="22117"/>
                    <a:pt x="10954" y="21371"/>
                    <a:pt x="11218" y="20682"/>
                  </a:cubicBezTo>
                  <a:cubicBezTo>
                    <a:pt x="11413" y="20188"/>
                    <a:pt x="11724" y="19764"/>
                    <a:pt x="12171" y="19465"/>
                  </a:cubicBezTo>
                  <a:cubicBezTo>
                    <a:pt x="12596" y="19178"/>
                    <a:pt x="13078" y="18971"/>
                    <a:pt x="13572" y="18833"/>
                  </a:cubicBezTo>
                  <a:cubicBezTo>
                    <a:pt x="13801" y="18765"/>
                    <a:pt x="14031" y="18719"/>
                    <a:pt x="14272" y="18685"/>
                  </a:cubicBezTo>
                  <a:cubicBezTo>
                    <a:pt x="14398" y="18662"/>
                    <a:pt x="14536" y="18650"/>
                    <a:pt x="14674" y="18639"/>
                  </a:cubicBezTo>
                  <a:cubicBezTo>
                    <a:pt x="14729" y="18639"/>
                    <a:pt x="14815" y="18624"/>
                    <a:pt x="14894" y="18624"/>
                  </a:cubicBezTo>
                  <a:close/>
                  <a:moveTo>
                    <a:pt x="5994" y="21049"/>
                  </a:moveTo>
                  <a:cubicBezTo>
                    <a:pt x="6247" y="21049"/>
                    <a:pt x="6501" y="21061"/>
                    <a:pt x="6752" y="21084"/>
                  </a:cubicBezTo>
                  <a:cubicBezTo>
                    <a:pt x="7096" y="21130"/>
                    <a:pt x="7440" y="21211"/>
                    <a:pt x="7751" y="21371"/>
                  </a:cubicBezTo>
                  <a:cubicBezTo>
                    <a:pt x="8038" y="21532"/>
                    <a:pt x="8290" y="21750"/>
                    <a:pt x="8520" y="21968"/>
                  </a:cubicBezTo>
                  <a:cubicBezTo>
                    <a:pt x="8956" y="22405"/>
                    <a:pt x="9312" y="22887"/>
                    <a:pt x="9668" y="23392"/>
                  </a:cubicBezTo>
                  <a:cubicBezTo>
                    <a:pt x="9530" y="23300"/>
                    <a:pt x="9381" y="23208"/>
                    <a:pt x="9232" y="23128"/>
                  </a:cubicBezTo>
                  <a:cubicBezTo>
                    <a:pt x="8738" y="22841"/>
                    <a:pt x="8210" y="22611"/>
                    <a:pt x="7659" y="22439"/>
                  </a:cubicBezTo>
                  <a:cubicBezTo>
                    <a:pt x="6650" y="22103"/>
                    <a:pt x="5577" y="21951"/>
                    <a:pt x="4506" y="21951"/>
                  </a:cubicBezTo>
                  <a:cubicBezTo>
                    <a:pt x="4297" y="21951"/>
                    <a:pt x="4089" y="21957"/>
                    <a:pt x="3881" y="21968"/>
                  </a:cubicBezTo>
                  <a:cubicBezTo>
                    <a:pt x="3181" y="22002"/>
                    <a:pt x="2458" y="22083"/>
                    <a:pt x="1781" y="22267"/>
                  </a:cubicBezTo>
                  <a:cubicBezTo>
                    <a:pt x="2722" y="21681"/>
                    <a:pt x="3778" y="21290"/>
                    <a:pt x="4881" y="21130"/>
                  </a:cubicBezTo>
                  <a:cubicBezTo>
                    <a:pt x="5243" y="21075"/>
                    <a:pt x="5618" y="21049"/>
                    <a:pt x="5994" y="21049"/>
                  </a:cubicBezTo>
                  <a:close/>
                  <a:moveTo>
                    <a:pt x="15087" y="18788"/>
                  </a:moveTo>
                  <a:cubicBezTo>
                    <a:pt x="15087" y="18879"/>
                    <a:pt x="15076" y="19006"/>
                    <a:pt x="15076" y="19052"/>
                  </a:cubicBezTo>
                  <a:lnTo>
                    <a:pt x="15076" y="19419"/>
                  </a:lnTo>
                  <a:cubicBezTo>
                    <a:pt x="15064" y="19683"/>
                    <a:pt x="15041" y="19948"/>
                    <a:pt x="14995" y="20200"/>
                  </a:cubicBezTo>
                  <a:cubicBezTo>
                    <a:pt x="14835" y="21176"/>
                    <a:pt x="14295" y="21922"/>
                    <a:pt x="13492" y="22474"/>
                  </a:cubicBezTo>
                  <a:cubicBezTo>
                    <a:pt x="12699" y="23002"/>
                    <a:pt x="11780" y="23380"/>
                    <a:pt x="10874" y="23691"/>
                  </a:cubicBezTo>
                  <a:cubicBezTo>
                    <a:pt x="10931" y="23530"/>
                    <a:pt x="10989" y="23357"/>
                    <a:pt x="11058" y="23185"/>
                  </a:cubicBezTo>
                  <a:cubicBezTo>
                    <a:pt x="11172" y="22910"/>
                    <a:pt x="11298" y="22634"/>
                    <a:pt x="11448" y="22370"/>
                  </a:cubicBezTo>
                  <a:cubicBezTo>
                    <a:pt x="11724" y="21865"/>
                    <a:pt x="12045" y="21382"/>
                    <a:pt x="12423" y="20935"/>
                  </a:cubicBezTo>
                  <a:cubicBezTo>
                    <a:pt x="13170" y="20039"/>
                    <a:pt x="14077" y="19351"/>
                    <a:pt x="15087" y="18788"/>
                  </a:cubicBezTo>
                  <a:close/>
                  <a:moveTo>
                    <a:pt x="4427" y="22231"/>
                  </a:moveTo>
                  <a:cubicBezTo>
                    <a:pt x="5169" y="22231"/>
                    <a:pt x="5917" y="22292"/>
                    <a:pt x="6637" y="22462"/>
                  </a:cubicBezTo>
                  <a:cubicBezTo>
                    <a:pt x="7338" y="22611"/>
                    <a:pt x="8004" y="22852"/>
                    <a:pt x="8646" y="23173"/>
                  </a:cubicBezTo>
                  <a:cubicBezTo>
                    <a:pt x="8956" y="23334"/>
                    <a:pt x="9255" y="23507"/>
                    <a:pt x="9553" y="23702"/>
                  </a:cubicBezTo>
                  <a:cubicBezTo>
                    <a:pt x="9749" y="23839"/>
                    <a:pt x="9932" y="23989"/>
                    <a:pt x="10127" y="24138"/>
                  </a:cubicBezTo>
                  <a:cubicBezTo>
                    <a:pt x="9565" y="24299"/>
                    <a:pt x="9014" y="24482"/>
                    <a:pt x="8440" y="24586"/>
                  </a:cubicBezTo>
                  <a:cubicBezTo>
                    <a:pt x="7916" y="24695"/>
                    <a:pt x="7384" y="24746"/>
                    <a:pt x="6851" y="24746"/>
                  </a:cubicBezTo>
                  <a:cubicBezTo>
                    <a:pt x="6707" y="24746"/>
                    <a:pt x="6563" y="24742"/>
                    <a:pt x="6419" y="24735"/>
                  </a:cubicBezTo>
                  <a:cubicBezTo>
                    <a:pt x="5190" y="24678"/>
                    <a:pt x="3962" y="24299"/>
                    <a:pt x="3009" y="23518"/>
                  </a:cubicBezTo>
                  <a:cubicBezTo>
                    <a:pt x="2607" y="23196"/>
                    <a:pt x="2251" y="22829"/>
                    <a:pt x="1849" y="22508"/>
                  </a:cubicBezTo>
                  <a:cubicBezTo>
                    <a:pt x="2641" y="22382"/>
                    <a:pt x="3434" y="22244"/>
                    <a:pt x="4238" y="22232"/>
                  </a:cubicBezTo>
                  <a:cubicBezTo>
                    <a:pt x="4301" y="22231"/>
                    <a:pt x="4364" y="22231"/>
                    <a:pt x="4427" y="22231"/>
                  </a:cubicBezTo>
                  <a:close/>
                  <a:moveTo>
                    <a:pt x="12881" y="0"/>
                  </a:moveTo>
                  <a:cubicBezTo>
                    <a:pt x="12783" y="0"/>
                    <a:pt x="12680" y="31"/>
                    <a:pt x="12596" y="50"/>
                  </a:cubicBezTo>
                  <a:cubicBezTo>
                    <a:pt x="12389" y="96"/>
                    <a:pt x="12171" y="131"/>
                    <a:pt x="11964" y="176"/>
                  </a:cubicBezTo>
                  <a:cubicBezTo>
                    <a:pt x="11195" y="360"/>
                    <a:pt x="10380" y="647"/>
                    <a:pt x="9841" y="1267"/>
                  </a:cubicBezTo>
                  <a:cubicBezTo>
                    <a:pt x="9484" y="1680"/>
                    <a:pt x="9289" y="2197"/>
                    <a:pt x="9140" y="2702"/>
                  </a:cubicBezTo>
                  <a:cubicBezTo>
                    <a:pt x="8979" y="3219"/>
                    <a:pt x="8853" y="3805"/>
                    <a:pt x="9002" y="4333"/>
                  </a:cubicBezTo>
                  <a:cubicBezTo>
                    <a:pt x="8956" y="4413"/>
                    <a:pt x="8910" y="4482"/>
                    <a:pt x="8876" y="4562"/>
                  </a:cubicBezTo>
                  <a:cubicBezTo>
                    <a:pt x="8761" y="3655"/>
                    <a:pt x="8371" y="2794"/>
                    <a:pt x="7762" y="2116"/>
                  </a:cubicBezTo>
                  <a:cubicBezTo>
                    <a:pt x="7050" y="1348"/>
                    <a:pt x="6086" y="876"/>
                    <a:pt x="5052" y="739"/>
                  </a:cubicBezTo>
                  <a:cubicBezTo>
                    <a:pt x="5048" y="738"/>
                    <a:pt x="5044" y="738"/>
                    <a:pt x="5039" y="738"/>
                  </a:cubicBezTo>
                  <a:cubicBezTo>
                    <a:pt x="4931" y="738"/>
                    <a:pt x="4847" y="869"/>
                    <a:pt x="4881" y="968"/>
                  </a:cubicBezTo>
                  <a:cubicBezTo>
                    <a:pt x="5248" y="2048"/>
                    <a:pt x="5271" y="3242"/>
                    <a:pt x="5799" y="4275"/>
                  </a:cubicBezTo>
                  <a:cubicBezTo>
                    <a:pt x="6017" y="4711"/>
                    <a:pt x="6338" y="5102"/>
                    <a:pt x="6752" y="5377"/>
                  </a:cubicBezTo>
                  <a:cubicBezTo>
                    <a:pt x="7200" y="5665"/>
                    <a:pt x="7728" y="5813"/>
                    <a:pt x="8244" y="5905"/>
                  </a:cubicBezTo>
                  <a:lnTo>
                    <a:pt x="8038" y="6456"/>
                  </a:lnTo>
                  <a:cubicBezTo>
                    <a:pt x="8026" y="6479"/>
                    <a:pt x="8026" y="6491"/>
                    <a:pt x="8026" y="6502"/>
                  </a:cubicBezTo>
                  <a:cubicBezTo>
                    <a:pt x="7716" y="7387"/>
                    <a:pt x="7498" y="8305"/>
                    <a:pt x="7395" y="9224"/>
                  </a:cubicBezTo>
                  <a:cubicBezTo>
                    <a:pt x="7384" y="9281"/>
                    <a:pt x="7372" y="9339"/>
                    <a:pt x="7372" y="9396"/>
                  </a:cubicBezTo>
                  <a:cubicBezTo>
                    <a:pt x="7142" y="8546"/>
                    <a:pt x="6775" y="7731"/>
                    <a:pt x="6246" y="7053"/>
                  </a:cubicBezTo>
                  <a:cubicBezTo>
                    <a:pt x="5397" y="5951"/>
                    <a:pt x="4215" y="5262"/>
                    <a:pt x="2825" y="5091"/>
                  </a:cubicBezTo>
                  <a:cubicBezTo>
                    <a:pt x="2440" y="5039"/>
                    <a:pt x="2054" y="5020"/>
                    <a:pt x="1666" y="5020"/>
                  </a:cubicBezTo>
                  <a:cubicBezTo>
                    <a:pt x="1196" y="5020"/>
                    <a:pt x="725" y="5047"/>
                    <a:pt x="253" y="5079"/>
                  </a:cubicBezTo>
                  <a:cubicBezTo>
                    <a:pt x="127" y="5091"/>
                    <a:pt x="0" y="5239"/>
                    <a:pt x="92" y="5366"/>
                  </a:cubicBezTo>
                  <a:cubicBezTo>
                    <a:pt x="873" y="6433"/>
                    <a:pt x="1138" y="7742"/>
                    <a:pt x="1792" y="8879"/>
                  </a:cubicBezTo>
                  <a:cubicBezTo>
                    <a:pt x="2113" y="9442"/>
                    <a:pt x="2538" y="9924"/>
                    <a:pt x="3089" y="10268"/>
                  </a:cubicBezTo>
                  <a:cubicBezTo>
                    <a:pt x="3652" y="10636"/>
                    <a:pt x="4318" y="10854"/>
                    <a:pt x="4972" y="10980"/>
                  </a:cubicBezTo>
                  <a:cubicBezTo>
                    <a:pt x="5351" y="11061"/>
                    <a:pt x="5730" y="11107"/>
                    <a:pt x="6121" y="11141"/>
                  </a:cubicBezTo>
                  <a:cubicBezTo>
                    <a:pt x="6488" y="11176"/>
                    <a:pt x="6855" y="11199"/>
                    <a:pt x="7211" y="11302"/>
                  </a:cubicBezTo>
                  <a:cubicBezTo>
                    <a:pt x="7188" y="11738"/>
                    <a:pt x="7177" y="12174"/>
                    <a:pt x="7165" y="12610"/>
                  </a:cubicBezTo>
                  <a:cubicBezTo>
                    <a:pt x="7142" y="13725"/>
                    <a:pt x="7165" y="14850"/>
                    <a:pt x="7315" y="15952"/>
                  </a:cubicBezTo>
                  <a:cubicBezTo>
                    <a:pt x="7326" y="16032"/>
                    <a:pt x="7338" y="16113"/>
                    <a:pt x="7349" y="16205"/>
                  </a:cubicBezTo>
                  <a:cubicBezTo>
                    <a:pt x="6981" y="15470"/>
                    <a:pt x="6534" y="14769"/>
                    <a:pt x="5937" y="14218"/>
                  </a:cubicBezTo>
                  <a:cubicBezTo>
                    <a:pt x="4983" y="13345"/>
                    <a:pt x="3720" y="12978"/>
                    <a:pt x="2446" y="12955"/>
                  </a:cubicBezTo>
                  <a:cubicBezTo>
                    <a:pt x="2371" y="12953"/>
                    <a:pt x="2295" y="12951"/>
                    <a:pt x="2219" y="12951"/>
                  </a:cubicBezTo>
                  <a:cubicBezTo>
                    <a:pt x="1560" y="12951"/>
                    <a:pt x="903" y="13038"/>
                    <a:pt x="265" y="13162"/>
                  </a:cubicBezTo>
                  <a:cubicBezTo>
                    <a:pt x="138" y="13185"/>
                    <a:pt x="92" y="13345"/>
                    <a:pt x="150" y="13437"/>
                  </a:cubicBezTo>
                  <a:cubicBezTo>
                    <a:pt x="781" y="14482"/>
                    <a:pt x="942" y="15768"/>
                    <a:pt x="1781" y="16687"/>
                  </a:cubicBezTo>
                  <a:cubicBezTo>
                    <a:pt x="2630" y="17628"/>
                    <a:pt x="3962" y="17823"/>
                    <a:pt x="5167" y="17961"/>
                  </a:cubicBezTo>
                  <a:cubicBezTo>
                    <a:pt x="6029" y="18053"/>
                    <a:pt x="6901" y="18156"/>
                    <a:pt x="7762" y="18213"/>
                  </a:cubicBezTo>
                  <a:lnTo>
                    <a:pt x="7797" y="18248"/>
                  </a:lnTo>
                  <a:cubicBezTo>
                    <a:pt x="8175" y="19591"/>
                    <a:pt x="8692" y="20912"/>
                    <a:pt x="9244" y="22209"/>
                  </a:cubicBezTo>
                  <a:lnTo>
                    <a:pt x="9244" y="22221"/>
                  </a:lnTo>
                  <a:cubicBezTo>
                    <a:pt x="9152" y="22106"/>
                    <a:pt x="9048" y="22002"/>
                    <a:pt x="8956" y="21899"/>
                  </a:cubicBezTo>
                  <a:cubicBezTo>
                    <a:pt x="8474" y="21394"/>
                    <a:pt x="7946" y="20958"/>
                    <a:pt x="7257" y="20808"/>
                  </a:cubicBezTo>
                  <a:cubicBezTo>
                    <a:pt x="6868" y="20720"/>
                    <a:pt x="6458" y="20684"/>
                    <a:pt x="6050" y="20684"/>
                  </a:cubicBezTo>
                  <a:cubicBezTo>
                    <a:pt x="5772" y="20684"/>
                    <a:pt x="5495" y="20700"/>
                    <a:pt x="5225" y="20728"/>
                  </a:cubicBezTo>
                  <a:cubicBezTo>
                    <a:pt x="4547" y="20797"/>
                    <a:pt x="3881" y="20935"/>
                    <a:pt x="3250" y="21165"/>
                  </a:cubicBezTo>
                  <a:cubicBezTo>
                    <a:pt x="2526" y="21417"/>
                    <a:pt x="1849" y="21762"/>
                    <a:pt x="1229" y="22186"/>
                  </a:cubicBezTo>
                  <a:cubicBezTo>
                    <a:pt x="1115" y="22267"/>
                    <a:pt x="1103" y="22428"/>
                    <a:pt x="1229" y="22508"/>
                  </a:cubicBezTo>
                  <a:cubicBezTo>
                    <a:pt x="1792" y="22852"/>
                    <a:pt x="2240" y="23357"/>
                    <a:pt x="2745" y="23770"/>
                  </a:cubicBezTo>
                  <a:cubicBezTo>
                    <a:pt x="3227" y="24173"/>
                    <a:pt x="3778" y="24471"/>
                    <a:pt x="4363" y="24689"/>
                  </a:cubicBezTo>
                  <a:cubicBezTo>
                    <a:pt x="5126" y="24981"/>
                    <a:pt x="5928" y="25105"/>
                    <a:pt x="6737" y="25105"/>
                  </a:cubicBezTo>
                  <a:cubicBezTo>
                    <a:pt x="7232" y="25105"/>
                    <a:pt x="7729" y="25059"/>
                    <a:pt x="8221" y="24976"/>
                  </a:cubicBezTo>
                  <a:cubicBezTo>
                    <a:pt x="8910" y="24862"/>
                    <a:pt x="9634" y="24678"/>
                    <a:pt x="10288" y="24402"/>
                  </a:cubicBezTo>
                  <a:cubicBezTo>
                    <a:pt x="10908" y="25493"/>
                    <a:pt x="11678" y="26492"/>
                    <a:pt x="12722" y="27250"/>
                  </a:cubicBezTo>
                  <a:cubicBezTo>
                    <a:pt x="12767" y="27283"/>
                    <a:pt x="12811" y="27297"/>
                    <a:pt x="12853" y="27297"/>
                  </a:cubicBezTo>
                  <a:cubicBezTo>
                    <a:pt x="13060" y="27297"/>
                    <a:pt x="13206" y="26952"/>
                    <a:pt x="12986" y="26791"/>
                  </a:cubicBezTo>
                  <a:cubicBezTo>
                    <a:pt x="12033" y="26102"/>
                    <a:pt x="11321" y="25160"/>
                    <a:pt x="10747" y="24138"/>
                  </a:cubicBezTo>
                  <a:cubicBezTo>
                    <a:pt x="11746" y="23805"/>
                    <a:pt x="12768" y="23392"/>
                    <a:pt x="13640" y="22795"/>
                  </a:cubicBezTo>
                  <a:cubicBezTo>
                    <a:pt x="14536" y="22186"/>
                    <a:pt x="15156" y="21348"/>
                    <a:pt x="15340" y="20257"/>
                  </a:cubicBezTo>
                  <a:cubicBezTo>
                    <a:pt x="15375" y="20005"/>
                    <a:pt x="15398" y="19752"/>
                    <a:pt x="15409" y="19488"/>
                  </a:cubicBezTo>
                  <a:cubicBezTo>
                    <a:pt x="15421" y="19201"/>
                    <a:pt x="15455" y="18868"/>
                    <a:pt x="15409" y="18593"/>
                  </a:cubicBezTo>
                  <a:cubicBezTo>
                    <a:pt x="15375" y="18397"/>
                    <a:pt x="15214" y="18294"/>
                    <a:pt x="15018" y="18282"/>
                  </a:cubicBezTo>
                  <a:cubicBezTo>
                    <a:pt x="14983" y="18281"/>
                    <a:pt x="14947" y="18280"/>
                    <a:pt x="14912" y="18280"/>
                  </a:cubicBezTo>
                  <a:cubicBezTo>
                    <a:pt x="14669" y="18280"/>
                    <a:pt x="14421" y="18311"/>
                    <a:pt x="14181" y="18351"/>
                  </a:cubicBezTo>
                  <a:cubicBezTo>
                    <a:pt x="13101" y="18512"/>
                    <a:pt x="11849" y="18983"/>
                    <a:pt x="11229" y="19925"/>
                  </a:cubicBezTo>
                  <a:cubicBezTo>
                    <a:pt x="10885" y="20464"/>
                    <a:pt x="10713" y="21096"/>
                    <a:pt x="10609" y="21716"/>
                  </a:cubicBezTo>
                  <a:cubicBezTo>
                    <a:pt x="10495" y="22347"/>
                    <a:pt x="10438" y="22979"/>
                    <a:pt x="10461" y="23610"/>
                  </a:cubicBezTo>
                  <a:cubicBezTo>
                    <a:pt x="10277" y="23242"/>
                    <a:pt x="10104" y="22875"/>
                    <a:pt x="9932" y="22508"/>
                  </a:cubicBezTo>
                  <a:cubicBezTo>
                    <a:pt x="9461" y="21417"/>
                    <a:pt x="9002" y="20303"/>
                    <a:pt x="8624" y="19167"/>
                  </a:cubicBezTo>
                  <a:cubicBezTo>
                    <a:pt x="10104" y="18409"/>
                    <a:pt x="11849" y="18478"/>
                    <a:pt x="13434" y="18007"/>
                  </a:cubicBezTo>
                  <a:cubicBezTo>
                    <a:pt x="14949" y="17559"/>
                    <a:pt x="16350" y="16549"/>
                    <a:pt x="17062" y="15113"/>
                  </a:cubicBezTo>
                  <a:cubicBezTo>
                    <a:pt x="17487" y="14276"/>
                    <a:pt x="17694" y="13322"/>
                    <a:pt x="17579" y="12381"/>
                  </a:cubicBezTo>
                  <a:cubicBezTo>
                    <a:pt x="17567" y="12278"/>
                    <a:pt x="17510" y="12209"/>
                    <a:pt x="17395" y="12197"/>
                  </a:cubicBezTo>
                  <a:cubicBezTo>
                    <a:pt x="17001" y="12184"/>
                    <a:pt x="16602" y="12175"/>
                    <a:pt x="16202" y="12175"/>
                  </a:cubicBezTo>
                  <a:cubicBezTo>
                    <a:pt x="14810" y="12175"/>
                    <a:pt x="13404" y="12294"/>
                    <a:pt x="12102" y="12829"/>
                  </a:cubicBezTo>
                  <a:cubicBezTo>
                    <a:pt x="10655" y="13426"/>
                    <a:pt x="9484" y="14482"/>
                    <a:pt x="8933" y="15975"/>
                  </a:cubicBezTo>
                  <a:cubicBezTo>
                    <a:pt x="8635" y="16767"/>
                    <a:pt x="8509" y="17616"/>
                    <a:pt x="8394" y="18455"/>
                  </a:cubicBezTo>
                  <a:lnTo>
                    <a:pt x="8394" y="18466"/>
                  </a:lnTo>
                  <a:cubicBezTo>
                    <a:pt x="8210" y="17858"/>
                    <a:pt x="8060" y="17238"/>
                    <a:pt x="7946" y="16618"/>
                  </a:cubicBezTo>
                  <a:cubicBezTo>
                    <a:pt x="7636" y="14965"/>
                    <a:pt x="7578" y="13276"/>
                    <a:pt x="7624" y="11600"/>
                  </a:cubicBezTo>
                  <a:lnTo>
                    <a:pt x="7624" y="11600"/>
                  </a:lnTo>
                  <a:cubicBezTo>
                    <a:pt x="8076" y="11618"/>
                    <a:pt x="8539" y="11631"/>
                    <a:pt x="9006" y="11631"/>
                  </a:cubicBezTo>
                  <a:cubicBezTo>
                    <a:pt x="11280" y="11631"/>
                    <a:pt x="13642" y="11307"/>
                    <a:pt x="15214" y="9545"/>
                  </a:cubicBezTo>
                  <a:cubicBezTo>
                    <a:pt x="15661" y="9040"/>
                    <a:pt x="15995" y="8454"/>
                    <a:pt x="16178" y="7811"/>
                  </a:cubicBezTo>
                  <a:cubicBezTo>
                    <a:pt x="16201" y="7719"/>
                    <a:pt x="16143" y="7628"/>
                    <a:pt x="16052" y="7594"/>
                  </a:cubicBezTo>
                  <a:cubicBezTo>
                    <a:pt x="15216" y="7310"/>
                    <a:pt x="14346" y="7176"/>
                    <a:pt x="13474" y="7176"/>
                  </a:cubicBezTo>
                  <a:cubicBezTo>
                    <a:pt x="12931" y="7176"/>
                    <a:pt x="12387" y="7228"/>
                    <a:pt x="11849" y="7329"/>
                  </a:cubicBezTo>
                  <a:cubicBezTo>
                    <a:pt x="11160" y="7456"/>
                    <a:pt x="10484" y="7662"/>
                    <a:pt x="9886" y="8030"/>
                  </a:cubicBezTo>
                  <a:cubicBezTo>
                    <a:pt x="9369" y="8351"/>
                    <a:pt x="8933" y="8788"/>
                    <a:pt x="8555" y="9270"/>
                  </a:cubicBezTo>
                  <a:cubicBezTo>
                    <a:pt x="8221" y="9706"/>
                    <a:pt x="7935" y="10188"/>
                    <a:pt x="7682" y="10694"/>
                  </a:cubicBezTo>
                  <a:cubicBezTo>
                    <a:pt x="7682" y="10705"/>
                    <a:pt x="7670" y="10705"/>
                    <a:pt x="7659" y="10716"/>
                  </a:cubicBezTo>
                  <a:lnTo>
                    <a:pt x="7693" y="10165"/>
                  </a:lnTo>
                  <a:cubicBezTo>
                    <a:pt x="7739" y="9178"/>
                    <a:pt x="7866" y="8191"/>
                    <a:pt x="8106" y="7226"/>
                  </a:cubicBezTo>
                  <a:cubicBezTo>
                    <a:pt x="8152" y="7065"/>
                    <a:pt x="8198" y="6893"/>
                    <a:pt x="8256" y="6732"/>
                  </a:cubicBezTo>
                  <a:cubicBezTo>
                    <a:pt x="8771" y="6839"/>
                    <a:pt x="9311" y="6904"/>
                    <a:pt x="9845" y="6904"/>
                  </a:cubicBezTo>
                  <a:cubicBezTo>
                    <a:pt x="11146" y="6904"/>
                    <a:pt x="12417" y="6519"/>
                    <a:pt x="13239" y="5412"/>
                  </a:cubicBezTo>
                  <a:cubicBezTo>
                    <a:pt x="13354" y="5251"/>
                    <a:pt x="13457" y="5091"/>
                    <a:pt x="13538" y="4918"/>
                  </a:cubicBezTo>
                  <a:cubicBezTo>
                    <a:pt x="13606" y="4757"/>
                    <a:pt x="13709" y="4550"/>
                    <a:pt x="13709" y="4367"/>
                  </a:cubicBezTo>
                  <a:cubicBezTo>
                    <a:pt x="13709" y="4183"/>
                    <a:pt x="13526" y="4137"/>
                    <a:pt x="13377" y="4091"/>
                  </a:cubicBezTo>
                  <a:cubicBezTo>
                    <a:pt x="13158" y="4022"/>
                    <a:pt x="12929" y="3976"/>
                    <a:pt x="12699" y="3953"/>
                  </a:cubicBezTo>
                  <a:cubicBezTo>
                    <a:pt x="12519" y="3931"/>
                    <a:pt x="12337" y="3920"/>
                    <a:pt x="12156" y="3920"/>
                  </a:cubicBezTo>
                  <a:cubicBezTo>
                    <a:pt x="11402" y="3920"/>
                    <a:pt x="10649" y="4111"/>
                    <a:pt x="10001" y="4482"/>
                  </a:cubicBezTo>
                  <a:cubicBezTo>
                    <a:pt x="9450" y="4792"/>
                    <a:pt x="8979" y="5228"/>
                    <a:pt x="8624" y="5734"/>
                  </a:cubicBezTo>
                  <a:cubicBezTo>
                    <a:pt x="8761" y="5412"/>
                    <a:pt x="8922" y="5091"/>
                    <a:pt x="9083" y="4769"/>
                  </a:cubicBezTo>
                  <a:lnTo>
                    <a:pt x="9289" y="4390"/>
                  </a:lnTo>
                  <a:cubicBezTo>
                    <a:pt x="11058" y="4206"/>
                    <a:pt x="12826" y="3093"/>
                    <a:pt x="13147" y="1221"/>
                  </a:cubicBezTo>
                  <a:cubicBezTo>
                    <a:pt x="13181" y="1026"/>
                    <a:pt x="13193" y="819"/>
                    <a:pt x="13193" y="613"/>
                  </a:cubicBezTo>
                  <a:cubicBezTo>
                    <a:pt x="13193" y="452"/>
                    <a:pt x="13216" y="188"/>
                    <a:pt x="13089" y="73"/>
                  </a:cubicBezTo>
                  <a:cubicBezTo>
                    <a:pt x="13030" y="18"/>
                    <a:pt x="12957" y="0"/>
                    <a:pt x="1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32"/>
          <p:cNvSpPr/>
          <p:nvPr/>
        </p:nvSpPr>
        <p:spPr>
          <a:xfrm>
            <a:off x="1689826" y="4466558"/>
            <a:ext cx="125252" cy="141021"/>
          </a:xfrm>
          <a:custGeom>
            <a:avLst/>
            <a:gdLst/>
            <a:ahLst/>
            <a:cxnLst/>
            <a:rect l="l" t="t" r="r" b="b"/>
            <a:pathLst>
              <a:path w="3411" h="3943" extrusionOk="0">
                <a:moveTo>
                  <a:pt x="1195" y="1061"/>
                </a:moveTo>
                <a:lnTo>
                  <a:pt x="1195" y="1061"/>
                </a:lnTo>
                <a:cubicBezTo>
                  <a:pt x="1263" y="1175"/>
                  <a:pt x="1344" y="1279"/>
                  <a:pt x="1424" y="1382"/>
                </a:cubicBezTo>
                <a:lnTo>
                  <a:pt x="1229" y="1486"/>
                </a:lnTo>
                <a:cubicBezTo>
                  <a:pt x="1217" y="1348"/>
                  <a:pt x="1206" y="1198"/>
                  <a:pt x="1195" y="1061"/>
                </a:cubicBezTo>
                <a:close/>
                <a:moveTo>
                  <a:pt x="1700" y="1750"/>
                </a:moveTo>
                <a:cubicBezTo>
                  <a:pt x="1758" y="1818"/>
                  <a:pt x="1815" y="1887"/>
                  <a:pt x="1860" y="1956"/>
                </a:cubicBezTo>
                <a:lnTo>
                  <a:pt x="1574" y="2461"/>
                </a:lnTo>
                <a:lnTo>
                  <a:pt x="1275" y="2359"/>
                </a:lnTo>
                <a:cubicBezTo>
                  <a:pt x="1263" y="2232"/>
                  <a:pt x="1263" y="2106"/>
                  <a:pt x="1263" y="1979"/>
                </a:cubicBezTo>
                <a:lnTo>
                  <a:pt x="1700" y="1750"/>
                </a:lnTo>
                <a:close/>
                <a:moveTo>
                  <a:pt x="2159" y="2347"/>
                </a:moveTo>
                <a:cubicBezTo>
                  <a:pt x="2274" y="2496"/>
                  <a:pt x="2389" y="2645"/>
                  <a:pt x="2503" y="2783"/>
                </a:cubicBezTo>
                <a:lnTo>
                  <a:pt x="2010" y="2622"/>
                </a:lnTo>
                <a:lnTo>
                  <a:pt x="2159" y="2347"/>
                </a:lnTo>
                <a:close/>
                <a:moveTo>
                  <a:pt x="1275" y="2841"/>
                </a:moveTo>
                <a:lnTo>
                  <a:pt x="1355" y="2875"/>
                </a:lnTo>
                <a:lnTo>
                  <a:pt x="1275" y="3002"/>
                </a:lnTo>
                <a:lnTo>
                  <a:pt x="1275" y="2841"/>
                </a:lnTo>
                <a:close/>
                <a:moveTo>
                  <a:pt x="860" y="1"/>
                </a:moveTo>
                <a:cubicBezTo>
                  <a:pt x="831" y="1"/>
                  <a:pt x="800" y="6"/>
                  <a:pt x="770" y="16"/>
                </a:cubicBezTo>
                <a:cubicBezTo>
                  <a:pt x="678" y="50"/>
                  <a:pt x="620" y="154"/>
                  <a:pt x="632" y="257"/>
                </a:cubicBezTo>
                <a:cubicBezTo>
                  <a:pt x="701" y="739"/>
                  <a:pt x="758" y="1221"/>
                  <a:pt x="793" y="1704"/>
                </a:cubicBezTo>
                <a:lnTo>
                  <a:pt x="127" y="2048"/>
                </a:lnTo>
                <a:cubicBezTo>
                  <a:pt x="46" y="2083"/>
                  <a:pt x="0" y="2175"/>
                  <a:pt x="12" y="2267"/>
                </a:cubicBezTo>
                <a:cubicBezTo>
                  <a:pt x="12" y="2359"/>
                  <a:pt x="69" y="2427"/>
                  <a:pt x="161" y="2461"/>
                </a:cubicBezTo>
                <a:lnTo>
                  <a:pt x="827" y="2691"/>
                </a:lnTo>
                <a:cubicBezTo>
                  <a:pt x="827" y="3024"/>
                  <a:pt x="816" y="3369"/>
                  <a:pt x="804" y="3713"/>
                </a:cubicBezTo>
                <a:cubicBezTo>
                  <a:pt x="793" y="3828"/>
                  <a:pt x="896" y="3943"/>
                  <a:pt x="1023" y="3943"/>
                </a:cubicBezTo>
                <a:lnTo>
                  <a:pt x="1034" y="3943"/>
                </a:lnTo>
                <a:cubicBezTo>
                  <a:pt x="1057" y="3943"/>
                  <a:pt x="1080" y="3943"/>
                  <a:pt x="1092" y="3931"/>
                </a:cubicBezTo>
                <a:cubicBezTo>
                  <a:pt x="1112" y="3936"/>
                  <a:pt x="1133" y="3938"/>
                  <a:pt x="1152" y="3938"/>
                </a:cubicBezTo>
                <a:cubicBezTo>
                  <a:pt x="1230" y="3938"/>
                  <a:pt x="1298" y="3902"/>
                  <a:pt x="1344" y="3828"/>
                </a:cubicBezTo>
                <a:lnTo>
                  <a:pt x="1792" y="3024"/>
                </a:lnTo>
                <a:lnTo>
                  <a:pt x="3089" y="3472"/>
                </a:lnTo>
                <a:cubicBezTo>
                  <a:pt x="3116" y="3481"/>
                  <a:pt x="3142" y="3485"/>
                  <a:pt x="3168" y="3485"/>
                </a:cubicBezTo>
                <a:cubicBezTo>
                  <a:pt x="3242" y="3485"/>
                  <a:pt x="3311" y="3448"/>
                  <a:pt x="3353" y="3380"/>
                </a:cubicBezTo>
                <a:cubicBezTo>
                  <a:pt x="3411" y="3300"/>
                  <a:pt x="3411" y="3185"/>
                  <a:pt x="3342" y="3116"/>
                </a:cubicBezTo>
                <a:cubicBezTo>
                  <a:pt x="3032" y="2714"/>
                  <a:pt x="2710" y="2324"/>
                  <a:pt x="2401" y="1922"/>
                </a:cubicBezTo>
                <a:lnTo>
                  <a:pt x="2848" y="1119"/>
                </a:lnTo>
                <a:cubicBezTo>
                  <a:pt x="2894" y="1038"/>
                  <a:pt x="2883" y="923"/>
                  <a:pt x="2814" y="854"/>
                </a:cubicBezTo>
                <a:cubicBezTo>
                  <a:pt x="2769" y="810"/>
                  <a:pt x="2706" y="784"/>
                  <a:pt x="2644" y="784"/>
                </a:cubicBezTo>
                <a:cubicBezTo>
                  <a:pt x="2611" y="784"/>
                  <a:pt x="2578" y="792"/>
                  <a:pt x="2549" y="808"/>
                </a:cubicBezTo>
                <a:lnTo>
                  <a:pt x="1837" y="1175"/>
                </a:lnTo>
                <a:cubicBezTo>
                  <a:pt x="1574" y="808"/>
                  <a:pt x="1298" y="453"/>
                  <a:pt x="1046" y="96"/>
                </a:cubicBezTo>
                <a:cubicBezTo>
                  <a:pt x="997" y="31"/>
                  <a:pt x="931" y="1"/>
                  <a:pt x="8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699253" y="1032367"/>
            <a:ext cx="4930800" cy="2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dk2"/>
                </a:solidFill>
              </a:rPr>
              <a:t>Виробничо-перекладацька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dk2"/>
                </a:solidFill>
              </a:rPr>
              <a:t>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dk2"/>
                </a:solidFill>
              </a:rPr>
              <a:t>практика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dk2"/>
                </a:solidFill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dk2"/>
                </a:solidFill>
              </a:rPr>
            </a:br>
            <a:endParaRPr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1916517" y="2975761"/>
            <a:ext cx="3005112" cy="203454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Виконала:</a:t>
            </a:r>
          </a:p>
          <a:p>
            <a:pPr marL="0" lvl="0" indent="0"/>
            <a:r>
              <a:rPr lang="uk-UA" dirty="0" smtClean="0"/>
              <a:t>с</a:t>
            </a:r>
            <a:r>
              <a:rPr lang="ru-RU" dirty="0" err="1" smtClean="0"/>
              <a:t>тудентка</a:t>
            </a:r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smtClean="0"/>
              <a:t>ФПА-20-1</a:t>
            </a:r>
            <a:endParaRPr lang="ru-RU" dirty="0"/>
          </a:p>
          <a:p>
            <a:pPr marL="0" lvl="0" indent="0"/>
            <a:r>
              <a:rPr lang="ru-RU" dirty="0"/>
              <a:t>Льоринс А.В.</a:t>
            </a:r>
          </a:p>
          <a:p>
            <a:pPr marL="0" lvl="0" indent="0"/>
            <a:endParaRPr lang="ru-RU" dirty="0"/>
          </a:p>
          <a:p>
            <a:pPr marL="0" lvl="0" indent="0"/>
            <a:r>
              <a:rPr lang="ru-RU" dirty="0" err="1"/>
              <a:t>Керівник</a:t>
            </a:r>
            <a:r>
              <a:rPr lang="ru-RU" dirty="0"/>
              <a:t> практики:</a:t>
            </a:r>
          </a:p>
          <a:p>
            <a:pPr marL="0" lvl="0" indent="0"/>
            <a:r>
              <a:rPr lang="ru-RU" dirty="0"/>
              <a:t>к. </a:t>
            </a:r>
            <a:r>
              <a:rPr lang="ru-RU" dirty="0" err="1"/>
              <a:t>філол</a:t>
            </a:r>
            <a:r>
              <a:rPr lang="ru-RU" dirty="0"/>
              <a:t>. н., доцент</a:t>
            </a:r>
          </a:p>
          <a:p>
            <a:pPr marL="0" lvl="0" indent="0"/>
            <a:r>
              <a:rPr lang="ru-RU" dirty="0" err="1" smtClean="0"/>
              <a:t>Купчишина</a:t>
            </a:r>
            <a:r>
              <a:rPr lang="ru-RU" dirty="0" smtClean="0"/>
              <a:t> </a:t>
            </a:r>
            <a:r>
              <a:rPr lang="ru-RU" dirty="0"/>
              <a:t>Ю.А.</a:t>
            </a:r>
          </a:p>
        </p:txBody>
      </p:sp>
      <p:sp>
        <p:nvSpPr>
          <p:cNvPr id="212" name="Google Shape;212;p32"/>
          <p:cNvSpPr/>
          <p:nvPr/>
        </p:nvSpPr>
        <p:spPr>
          <a:xfrm>
            <a:off x="506100" y="205700"/>
            <a:ext cx="8131800" cy="311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32"/>
          <p:cNvGrpSpPr/>
          <p:nvPr/>
        </p:nvGrpSpPr>
        <p:grpSpPr>
          <a:xfrm>
            <a:off x="4666396" y="2718355"/>
            <a:ext cx="713344" cy="694602"/>
            <a:chOff x="778750" y="793016"/>
            <a:chExt cx="930529" cy="930229"/>
          </a:xfrm>
        </p:grpSpPr>
        <p:sp>
          <p:nvSpPr>
            <p:cNvPr id="147" name="Google Shape;147;p32"/>
            <p:cNvSpPr/>
            <p:nvPr/>
          </p:nvSpPr>
          <p:spPr>
            <a:xfrm>
              <a:off x="778750" y="793016"/>
              <a:ext cx="930529" cy="930229"/>
            </a:xfrm>
            <a:custGeom>
              <a:avLst/>
              <a:gdLst/>
              <a:ahLst/>
              <a:cxnLst/>
              <a:rect l="l" t="t" r="r" b="b"/>
              <a:pathLst>
                <a:path w="27717" h="27706" extrusionOk="0">
                  <a:moveTo>
                    <a:pt x="12860" y="27706"/>
                  </a:moveTo>
                  <a:cubicBezTo>
                    <a:pt x="20770" y="27706"/>
                    <a:pt x="27717" y="21230"/>
                    <a:pt x="27717" y="13847"/>
                  </a:cubicBezTo>
                  <a:cubicBezTo>
                    <a:pt x="27717" y="6476"/>
                    <a:pt x="20770" y="0"/>
                    <a:pt x="12860" y="0"/>
                  </a:cubicBezTo>
                  <a:cubicBezTo>
                    <a:pt x="9208" y="0"/>
                    <a:pt x="5902" y="1447"/>
                    <a:pt x="3548" y="4065"/>
                  </a:cubicBezTo>
                  <a:cubicBezTo>
                    <a:pt x="1263" y="6614"/>
                    <a:pt x="0" y="10093"/>
                    <a:pt x="0" y="13847"/>
                  </a:cubicBezTo>
                  <a:cubicBezTo>
                    <a:pt x="0" y="17613"/>
                    <a:pt x="1263" y="21092"/>
                    <a:pt x="3548" y="23641"/>
                  </a:cubicBezTo>
                  <a:cubicBezTo>
                    <a:pt x="5902" y="26259"/>
                    <a:pt x="9208" y="27706"/>
                    <a:pt x="12860" y="2770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1268653" y="1195461"/>
              <a:ext cx="417508" cy="501174"/>
            </a:xfrm>
            <a:custGeom>
              <a:avLst/>
              <a:gdLst/>
              <a:ahLst/>
              <a:cxnLst/>
              <a:rect l="l" t="t" r="r" b="b"/>
              <a:pathLst>
                <a:path w="12436" h="14927" extrusionOk="0">
                  <a:moveTo>
                    <a:pt x="12436" y="1860"/>
                  </a:moveTo>
                  <a:cubicBezTo>
                    <a:pt x="12436" y="4570"/>
                    <a:pt x="11459" y="7131"/>
                    <a:pt x="9818" y="9277"/>
                  </a:cubicBezTo>
                  <a:cubicBezTo>
                    <a:pt x="9622" y="8968"/>
                    <a:pt x="9393" y="8669"/>
                    <a:pt x="9140" y="8394"/>
                  </a:cubicBezTo>
                  <a:cubicBezTo>
                    <a:pt x="9094" y="8348"/>
                    <a:pt x="9025" y="8348"/>
                    <a:pt x="8979" y="8382"/>
                  </a:cubicBezTo>
                  <a:cubicBezTo>
                    <a:pt x="8933" y="8428"/>
                    <a:pt x="8933" y="8496"/>
                    <a:pt x="8968" y="8542"/>
                  </a:cubicBezTo>
                  <a:cubicBezTo>
                    <a:pt x="9232" y="8830"/>
                    <a:pt x="9462" y="9139"/>
                    <a:pt x="9668" y="9473"/>
                  </a:cubicBezTo>
                  <a:cubicBezTo>
                    <a:pt x="9507" y="9668"/>
                    <a:pt x="9347" y="9874"/>
                    <a:pt x="9175" y="10070"/>
                  </a:cubicBezTo>
                  <a:cubicBezTo>
                    <a:pt x="8991" y="9588"/>
                    <a:pt x="8670" y="9174"/>
                    <a:pt x="8245" y="8887"/>
                  </a:cubicBezTo>
                  <a:cubicBezTo>
                    <a:pt x="8188" y="8853"/>
                    <a:pt x="8119" y="8876"/>
                    <a:pt x="8084" y="8922"/>
                  </a:cubicBezTo>
                  <a:cubicBezTo>
                    <a:pt x="8050" y="8979"/>
                    <a:pt x="8061" y="9048"/>
                    <a:pt x="8119" y="9082"/>
                  </a:cubicBezTo>
                  <a:cubicBezTo>
                    <a:pt x="8532" y="9358"/>
                    <a:pt x="8842" y="9782"/>
                    <a:pt x="9002" y="10254"/>
                  </a:cubicBezTo>
                  <a:cubicBezTo>
                    <a:pt x="8865" y="10402"/>
                    <a:pt x="8739" y="10540"/>
                    <a:pt x="8601" y="10678"/>
                  </a:cubicBezTo>
                  <a:cubicBezTo>
                    <a:pt x="8348" y="10196"/>
                    <a:pt x="8015" y="9748"/>
                    <a:pt x="7613" y="9381"/>
                  </a:cubicBezTo>
                  <a:cubicBezTo>
                    <a:pt x="7556" y="9335"/>
                    <a:pt x="7487" y="9335"/>
                    <a:pt x="7453" y="9381"/>
                  </a:cubicBezTo>
                  <a:cubicBezTo>
                    <a:pt x="7407" y="9427"/>
                    <a:pt x="7407" y="9507"/>
                    <a:pt x="7453" y="9542"/>
                  </a:cubicBezTo>
                  <a:cubicBezTo>
                    <a:pt x="7854" y="9909"/>
                    <a:pt x="8176" y="10345"/>
                    <a:pt x="8417" y="10828"/>
                  </a:cubicBezTo>
                  <a:lnTo>
                    <a:pt x="8428" y="10839"/>
                  </a:lnTo>
                  <a:cubicBezTo>
                    <a:pt x="8302" y="10965"/>
                    <a:pt x="8176" y="11091"/>
                    <a:pt x="8038" y="11206"/>
                  </a:cubicBezTo>
                  <a:cubicBezTo>
                    <a:pt x="7808" y="10770"/>
                    <a:pt x="7487" y="10368"/>
                    <a:pt x="7085" y="10058"/>
                  </a:cubicBezTo>
                  <a:cubicBezTo>
                    <a:pt x="7039" y="10024"/>
                    <a:pt x="6971" y="10024"/>
                    <a:pt x="6925" y="10081"/>
                  </a:cubicBezTo>
                  <a:cubicBezTo>
                    <a:pt x="6890" y="10127"/>
                    <a:pt x="6902" y="10196"/>
                    <a:pt x="6948" y="10231"/>
                  </a:cubicBezTo>
                  <a:cubicBezTo>
                    <a:pt x="7338" y="10540"/>
                    <a:pt x="7647" y="10930"/>
                    <a:pt x="7866" y="11367"/>
                  </a:cubicBezTo>
                  <a:cubicBezTo>
                    <a:pt x="5719" y="13250"/>
                    <a:pt x="2975" y="14559"/>
                    <a:pt x="1" y="14926"/>
                  </a:cubicBezTo>
                  <a:cubicBezTo>
                    <a:pt x="139" y="14811"/>
                    <a:pt x="276" y="14673"/>
                    <a:pt x="414" y="14525"/>
                  </a:cubicBezTo>
                  <a:cubicBezTo>
                    <a:pt x="598" y="14318"/>
                    <a:pt x="771" y="14088"/>
                    <a:pt x="931" y="13870"/>
                  </a:cubicBezTo>
                  <a:cubicBezTo>
                    <a:pt x="1241" y="13468"/>
                    <a:pt x="1528" y="13089"/>
                    <a:pt x="1896" y="12802"/>
                  </a:cubicBezTo>
                  <a:cubicBezTo>
                    <a:pt x="2447" y="12366"/>
                    <a:pt x="3147" y="12148"/>
                    <a:pt x="3882" y="11930"/>
                  </a:cubicBezTo>
                  <a:cubicBezTo>
                    <a:pt x="4754" y="11665"/>
                    <a:pt x="5650" y="11390"/>
                    <a:pt x="6293" y="10701"/>
                  </a:cubicBezTo>
                  <a:cubicBezTo>
                    <a:pt x="6706" y="10242"/>
                    <a:pt x="6948" y="9679"/>
                    <a:pt x="7177" y="9139"/>
                  </a:cubicBezTo>
                  <a:cubicBezTo>
                    <a:pt x="7395" y="8646"/>
                    <a:pt x="7591" y="8175"/>
                    <a:pt x="7912" y="7785"/>
                  </a:cubicBezTo>
                  <a:cubicBezTo>
                    <a:pt x="8256" y="7383"/>
                    <a:pt x="8704" y="7096"/>
                    <a:pt x="9186" y="6797"/>
                  </a:cubicBezTo>
                  <a:cubicBezTo>
                    <a:pt x="9565" y="6557"/>
                    <a:pt x="9967" y="6315"/>
                    <a:pt x="10311" y="5993"/>
                  </a:cubicBezTo>
                  <a:cubicBezTo>
                    <a:pt x="11482" y="4891"/>
                    <a:pt x="11735" y="3284"/>
                    <a:pt x="11965" y="1722"/>
                  </a:cubicBezTo>
                  <a:cubicBezTo>
                    <a:pt x="12056" y="1148"/>
                    <a:pt x="12148" y="563"/>
                    <a:pt x="12275" y="0"/>
                  </a:cubicBezTo>
                  <a:cubicBezTo>
                    <a:pt x="12378" y="609"/>
                    <a:pt x="12436" y="1240"/>
                    <a:pt x="12436" y="18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2"/>
            <p:cNvSpPr/>
            <p:nvPr/>
          </p:nvSpPr>
          <p:spPr>
            <a:xfrm>
              <a:off x="1196202" y="1147652"/>
              <a:ext cx="478005" cy="552812"/>
            </a:xfrm>
            <a:custGeom>
              <a:avLst/>
              <a:gdLst/>
              <a:ahLst/>
              <a:cxnLst/>
              <a:rect l="l" t="t" r="r" b="b"/>
              <a:pathLst>
                <a:path w="14238" h="16465" extrusionOk="0">
                  <a:moveTo>
                    <a:pt x="14237" y="495"/>
                  </a:moveTo>
                  <a:cubicBezTo>
                    <a:pt x="13951" y="1321"/>
                    <a:pt x="13813" y="2205"/>
                    <a:pt x="13675" y="3077"/>
                  </a:cubicBezTo>
                  <a:cubicBezTo>
                    <a:pt x="13446" y="4628"/>
                    <a:pt x="13216" y="6098"/>
                    <a:pt x="12160" y="7085"/>
                  </a:cubicBezTo>
                  <a:cubicBezTo>
                    <a:pt x="11849" y="7372"/>
                    <a:pt x="11482" y="7601"/>
                    <a:pt x="11103" y="7843"/>
                  </a:cubicBezTo>
                  <a:cubicBezTo>
                    <a:pt x="10609" y="8141"/>
                    <a:pt x="10104" y="8463"/>
                    <a:pt x="9726" y="8922"/>
                  </a:cubicBezTo>
                  <a:cubicBezTo>
                    <a:pt x="9358" y="9358"/>
                    <a:pt x="9140" y="9874"/>
                    <a:pt x="8922" y="10380"/>
                  </a:cubicBezTo>
                  <a:cubicBezTo>
                    <a:pt x="8692" y="10920"/>
                    <a:pt x="8486" y="11425"/>
                    <a:pt x="8118" y="11815"/>
                  </a:cubicBezTo>
                  <a:cubicBezTo>
                    <a:pt x="7555" y="12412"/>
                    <a:pt x="6751" y="12665"/>
                    <a:pt x="5902" y="12918"/>
                  </a:cubicBezTo>
                  <a:cubicBezTo>
                    <a:pt x="5156" y="13147"/>
                    <a:pt x="4398" y="13377"/>
                    <a:pt x="3766" y="13870"/>
                  </a:cubicBezTo>
                  <a:cubicBezTo>
                    <a:pt x="3353" y="14192"/>
                    <a:pt x="3043" y="14617"/>
                    <a:pt x="2733" y="15018"/>
                  </a:cubicBezTo>
                  <a:cubicBezTo>
                    <a:pt x="2572" y="15225"/>
                    <a:pt x="2400" y="15443"/>
                    <a:pt x="2228" y="15650"/>
                  </a:cubicBezTo>
                  <a:cubicBezTo>
                    <a:pt x="2044" y="15868"/>
                    <a:pt x="1631" y="16270"/>
                    <a:pt x="1114" y="16442"/>
                  </a:cubicBezTo>
                  <a:cubicBezTo>
                    <a:pt x="885" y="16454"/>
                    <a:pt x="655" y="16465"/>
                    <a:pt x="426" y="16465"/>
                  </a:cubicBezTo>
                  <a:cubicBezTo>
                    <a:pt x="276" y="16465"/>
                    <a:pt x="138" y="16454"/>
                    <a:pt x="0" y="16454"/>
                  </a:cubicBezTo>
                  <a:cubicBezTo>
                    <a:pt x="666" y="16235"/>
                    <a:pt x="1263" y="15753"/>
                    <a:pt x="1677" y="15214"/>
                  </a:cubicBezTo>
                  <a:cubicBezTo>
                    <a:pt x="2171" y="14559"/>
                    <a:pt x="2492" y="13801"/>
                    <a:pt x="2802" y="13078"/>
                  </a:cubicBezTo>
                  <a:cubicBezTo>
                    <a:pt x="2929" y="12768"/>
                    <a:pt x="3054" y="12458"/>
                    <a:pt x="3204" y="12160"/>
                  </a:cubicBezTo>
                  <a:cubicBezTo>
                    <a:pt x="3801" y="10897"/>
                    <a:pt x="4536" y="10116"/>
                    <a:pt x="5409" y="9818"/>
                  </a:cubicBezTo>
                  <a:cubicBezTo>
                    <a:pt x="5672" y="9737"/>
                    <a:pt x="5971" y="9680"/>
                    <a:pt x="6246" y="9634"/>
                  </a:cubicBezTo>
                  <a:cubicBezTo>
                    <a:pt x="6740" y="9565"/>
                    <a:pt x="7234" y="9473"/>
                    <a:pt x="7647" y="9175"/>
                  </a:cubicBezTo>
                  <a:cubicBezTo>
                    <a:pt x="8129" y="8830"/>
                    <a:pt x="8359" y="8290"/>
                    <a:pt x="8588" y="7774"/>
                  </a:cubicBezTo>
                  <a:cubicBezTo>
                    <a:pt x="8738" y="7406"/>
                    <a:pt x="8899" y="7039"/>
                    <a:pt x="9140" y="6741"/>
                  </a:cubicBezTo>
                  <a:cubicBezTo>
                    <a:pt x="9507" y="6269"/>
                    <a:pt x="10070" y="5960"/>
                    <a:pt x="10621" y="5649"/>
                  </a:cubicBezTo>
                  <a:cubicBezTo>
                    <a:pt x="11402" y="5213"/>
                    <a:pt x="12206" y="4766"/>
                    <a:pt x="12412" y="3893"/>
                  </a:cubicBezTo>
                  <a:cubicBezTo>
                    <a:pt x="12458" y="3709"/>
                    <a:pt x="12469" y="3526"/>
                    <a:pt x="12481" y="3342"/>
                  </a:cubicBezTo>
                  <a:cubicBezTo>
                    <a:pt x="12504" y="3135"/>
                    <a:pt x="12515" y="2952"/>
                    <a:pt x="12573" y="2768"/>
                  </a:cubicBezTo>
                  <a:cubicBezTo>
                    <a:pt x="12665" y="2446"/>
                    <a:pt x="12883" y="2182"/>
                    <a:pt x="13112" y="1906"/>
                  </a:cubicBezTo>
                  <a:cubicBezTo>
                    <a:pt x="13181" y="1826"/>
                    <a:pt x="13250" y="1735"/>
                    <a:pt x="13319" y="1643"/>
                  </a:cubicBezTo>
                  <a:cubicBezTo>
                    <a:pt x="13698" y="1161"/>
                    <a:pt x="13962" y="597"/>
                    <a:pt x="14100" y="0"/>
                  </a:cubicBezTo>
                  <a:cubicBezTo>
                    <a:pt x="14157" y="161"/>
                    <a:pt x="14203" y="334"/>
                    <a:pt x="14237" y="4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1061270" y="1024706"/>
              <a:ext cx="603667" cy="680028"/>
            </a:xfrm>
            <a:custGeom>
              <a:avLst/>
              <a:gdLst/>
              <a:ahLst/>
              <a:cxnLst/>
              <a:rect l="l" t="t" r="r" b="b"/>
              <a:pathLst>
                <a:path w="17981" h="20254" extrusionOk="0">
                  <a:moveTo>
                    <a:pt x="16339" y="0"/>
                  </a:moveTo>
                  <a:cubicBezTo>
                    <a:pt x="17028" y="999"/>
                    <a:pt x="17590" y="2078"/>
                    <a:pt x="17981" y="3215"/>
                  </a:cubicBezTo>
                  <a:cubicBezTo>
                    <a:pt x="17878" y="3915"/>
                    <a:pt x="17590" y="4604"/>
                    <a:pt x="17154" y="5167"/>
                  </a:cubicBezTo>
                  <a:cubicBezTo>
                    <a:pt x="17097" y="5259"/>
                    <a:pt x="17028" y="5339"/>
                    <a:pt x="16947" y="5420"/>
                  </a:cubicBezTo>
                  <a:cubicBezTo>
                    <a:pt x="16718" y="5706"/>
                    <a:pt x="16477" y="5994"/>
                    <a:pt x="16373" y="6361"/>
                  </a:cubicBezTo>
                  <a:cubicBezTo>
                    <a:pt x="16304" y="6568"/>
                    <a:pt x="16293" y="6785"/>
                    <a:pt x="16282" y="6992"/>
                  </a:cubicBezTo>
                  <a:cubicBezTo>
                    <a:pt x="16270" y="7165"/>
                    <a:pt x="16259" y="7336"/>
                    <a:pt x="16213" y="7497"/>
                  </a:cubicBezTo>
                  <a:cubicBezTo>
                    <a:pt x="16018" y="8278"/>
                    <a:pt x="15294" y="8680"/>
                    <a:pt x="14525" y="9117"/>
                  </a:cubicBezTo>
                  <a:cubicBezTo>
                    <a:pt x="13962" y="9426"/>
                    <a:pt x="13377" y="9760"/>
                    <a:pt x="12975" y="10265"/>
                  </a:cubicBezTo>
                  <a:cubicBezTo>
                    <a:pt x="12722" y="10586"/>
                    <a:pt x="12562" y="10965"/>
                    <a:pt x="12401" y="11344"/>
                  </a:cubicBezTo>
                  <a:cubicBezTo>
                    <a:pt x="12171" y="11860"/>
                    <a:pt x="11964" y="12342"/>
                    <a:pt x="11540" y="12653"/>
                  </a:cubicBezTo>
                  <a:cubicBezTo>
                    <a:pt x="11161" y="12928"/>
                    <a:pt x="10713" y="12997"/>
                    <a:pt x="10231" y="13077"/>
                  </a:cubicBezTo>
                  <a:cubicBezTo>
                    <a:pt x="9944" y="13123"/>
                    <a:pt x="9634" y="13169"/>
                    <a:pt x="9359" y="13273"/>
                  </a:cubicBezTo>
                  <a:cubicBezTo>
                    <a:pt x="8428" y="13582"/>
                    <a:pt x="7636" y="14409"/>
                    <a:pt x="7016" y="15718"/>
                  </a:cubicBezTo>
                  <a:cubicBezTo>
                    <a:pt x="6867" y="16028"/>
                    <a:pt x="6741" y="16338"/>
                    <a:pt x="6603" y="16648"/>
                  </a:cubicBezTo>
                  <a:cubicBezTo>
                    <a:pt x="6305" y="17371"/>
                    <a:pt x="5983" y="18106"/>
                    <a:pt x="5512" y="18738"/>
                  </a:cubicBezTo>
                  <a:cubicBezTo>
                    <a:pt x="4881" y="19565"/>
                    <a:pt x="3767" y="20254"/>
                    <a:pt x="2699" y="19932"/>
                  </a:cubicBezTo>
                  <a:cubicBezTo>
                    <a:pt x="2653" y="19920"/>
                    <a:pt x="2596" y="19943"/>
                    <a:pt x="2573" y="19989"/>
                  </a:cubicBezTo>
                  <a:cubicBezTo>
                    <a:pt x="1677" y="19863"/>
                    <a:pt x="816" y="19634"/>
                    <a:pt x="1" y="19312"/>
                  </a:cubicBezTo>
                  <a:cubicBezTo>
                    <a:pt x="2159" y="19116"/>
                    <a:pt x="4203" y="17831"/>
                    <a:pt x="5271" y="15937"/>
                  </a:cubicBezTo>
                  <a:cubicBezTo>
                    <a:pt x="5535" y="15477"/>
                    <a:pt x="5742" y="14983"/>
                    <a:pt x="5937" y="14513"/>
                  </a:cubicBezTo>
                  <a:cubicBezTo>
                    <a:pt x="6328" y="13594"/>
                    <a:pt x="6683" y="12733"/>
                    <a:pt x="7372" y="12102"/>
                  </a:cubicBezTo>
                  <a:cubicBezTo>
                    <a:pt x="8050" y="11493"/>
                    <a:pt x="8991" y="11171"/>
                    <a:pt x="9898" y="10862"/>
                  </a:cubicBezTo>
                  <a:cubicBezTo>
                    <a:pt x="11138" y="10436"/>
                    <a:pt x="12413" y="9989"/>
                    <a:pt x="13056" y="8829"/>
                  </a:cubicBezTo>
                  <a:cubicBezTo>
                    <a:pt x="13308" y="8347"/>
                    <a:pt x="13434" y="7808"/>
                    <a:pt x="13549" y="7280"/>
                  </a:cubicBezTo>
                  <a:cubicBezTo>
                    <a:pt x="13733" y="6499"/>
                    <a:pt x="13893" y="5752"/>
                    <a:pt x="14490" y="5362"/>
                  </a:cubicBezTo>
                  <a:cubicBezTo>
                    <a:pt x="14628" y="5282"/>
                    <a:pt x="14778" y="5213"/>
                    <a:pt x="14927" y="5155"/>
                  </a:cubicBezTo>
                  <a:cubicBezTo>
                    <a:pt x="15042" y="5098"/>
                    <a:pt x="15168" y="5052"/>
                    <a:pt x="15283" y="4994"/>
                  </a:cubicBezTo>
                  <a:cubicBezTo>
                    <a:pt x="16156" y="4535"/>
                    <a:pt x="16707" y="3525"/>
                    <a:pt x="16649" y="2491"/>
                  </a:cubicBezTo>
                  <a:cubicBezTo>
                    <a:pt x="16638" y="2136"/>
                    <a:pt x="16546" y="1779"/>
                    <a:pt x="16465" y="1435"/>
                  </a:cubicBezTo>
                  <a:cubicBezTo>
                    <a:pt x="16339" y="919"/>
                    <a:pt x="16236" y="437"/>
                    <a:pt x="16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822295" y="818095"/>
              <a:ext cx="353518" cy="318795"/>
            </a:xfrm>
            <a:custGeom>
              <a:avLst/>
              <a:gdLst/>
              <a:ahLst/>
              <a:cxnLst/>
              <a:rect l="l" t="t" r="r" b="b"/>
              <a:pathLst>
                <a:path w="10530" h="9495" extrusionOk="0">
                  <a:moveTo>
                    <a:pt x="10231" y="0"/>
                  </a:moveTo>
                  <a:lnTo>
                    <a:pt x="9828" y="1251"/>
                  </a:lnTo>
                  <a:cubicBezTo>
                    <a:pt x="9760" y="1447"/>
                    <a:pt x="9680" y="1699"/>
                    <a:pt x="9714" y="1963"/>
                  </a:cubicBezTo>
                  <a:cubicBezTo>
                    <a:pt x="9737" y="2239"/>
                    <a:pt x="9874" y="2468"/>
                    <a:pt x="10012" y="2687"/>
                  </a:cubicBezTo>
                  <a:cubicBezTo>
                    <a:pt x="10081" y="2802"/>
                    <a:pt x="10150" y="2917"/>
                    <a:pt x="10196" y="3031"/>
                  </a:cubicBezTo>
                  <a:cubicBezTo>
                    <a:pt x="10529" y="3823"/>
                    <a:pt x="9863" y="4731"/>
                    <a:pt x="9231" y="5339"/>
                  </a:cubicBezTo>
                  <a:cubicBezTo>
                    <a:pt x="8715" y="5844"/>
                    <a:pt x="8095" y="6372"/>
                    <a:pt x="7383" y="6372"/>
                  </a:cubicBezTo>
                  <a:cubicBezTo>
                    <a:pt x="7302" y="6361"/>
                    <a:pt x="7211" y="6361"/>
                    <a:pt x="7119" y="6361"/>
                  </a:cubicBezTo>
                  <a:cubicBezTo>
                    <a:pt x="6947" y="6338"/>
                    <a:pt x="6763" y="6326"/>
                    <a:pt x="6580" y="6361"/>
                  </a:cubicBezTo>
                  <a:cubicBezTo>
                    <a:pt x="6051" y="6453"/>
                    <a:pt x="5707" y="6866"/>
                    <a:pt x="5397" y="7245"/>
                  </a:cubicBezTo>
                  <a:lnTo>
                    <a:pt x="5374" y="7268"/>
                  </a:lnTo>
                  <a:cubicBezTo>
                    <a:pt x="4513" y="8301"/>
                    <a:pt x="3663" y="8933"/>
                    <a:pt x="2779" y="9219"/>
                  </a:cubicBezTo>
                  <a:cubicBezTo>
                    <a:pt x="1929" y="9495"/>
                    <a:pt x="758" y="9449"/>
                    <a:pt x="0" y="8737"/>
                  </a:cubicBezTo>
                  <a:cubicBezTo>
                    <a:pt x="1424" y="3869"/>
                    <a:pt x="5259" y="505"/>
                    <a:pt x="10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804568" y="815778"/>
              <a:ext cx="441378" cy="404008"/>
            </a:xfrm>
            <a:custGeom>
              <a:avLst/>
              <a:gdLst/>
              <a:ahLst/>
              <a:cxnLst/>
              <a:rect l="l" t="t" r="r" b="b"/>
              <a:pathLst>
                <a:path w="13147" h="12033" extrusionOk="0">
                  <a:moveTo>
                    <a:pt x="390" y="9288"/>
                  </a:moveTo>
                  <a:cubicBezTo>
                    <a:pt x="919" y="9679"/>
                    <a:pt x="1597" y="9897"/>
                    <a:pt x="2308" y="9897"/>
                  </a:cubicBezTo>
                  <a:cubicBezTo>
                    <a:pt x="2687" y="9897"/>
                    <a:pt x="3077" y="9839"/>
                    <a:pt x="3445" y="9725"/>
                  </a:cubicBezTo>
                  <a:cubicBezTo>
                    <a:pt x="4421" y="9403"/>
                    <a:pt x="5339" y="8726"/>
                    <a:pt x="6246" y="7635"/>
                  </a:cubicBezTo>
                  <a:lnTo>
                    <a:pt x="6269" y="7601"/>
                  </a:lnTo>
                  <a:cubicBezTo>
                    <a:pt x="6545" y="7280"/>
                    <a:pt x="6820" y="6935"/>
                    <a:pt x="7188" y="6877"/>
                  </a:cubicBezTo>
                  <a:cubicBezTo>
                    <a:pt x="7314" y="6854"/>
                    <a:pt x="7463" y="6866"/>
                    <a:pt x="7613" y="6877"/>
                  </a:cubicBezTo>
                  <a:cubicBezTo>
                    <a:pt x="7716" y="6889"/>
                    <a:pt x="7808" y="6900"/>
                    <a:pt x="7911" y="6889"/>
                  </a:cubicBezTo>
                  <a:cubicBezTo>
                    <a:pt x="8784" y="6889"/>
                    <a:pt x="9496" y="6303"/>
                    <a:pt x="10081" y="5729"/>
                  </a:cubicBezTo>
                  <a:cubicBezTo>
                    <a:pt x="11126" y="4708"/>
                    <a:pt x="11482" y="3743"/>
                    <a:pt x="11149" y="2917"/>
                  </a:cubicBezTo>
                  <a:cubicBezTo>
                    <a:pt x="11080" y="2779"/>
                    <a:pt x="10999" y="2652"/>
                    <a:pt x="10930" y="2526"/>
                  </a:cubicBezTo>
                  <a:cubicBezTo>
                    <a:pt x="10816" y="2343"/>
                    <a:pt x="10713" y="2159"/>
                    <a:pt x="10690" y="1986"/>
                  </a:cubicBezTo>
                  <a:cubicBezTo>
                    <a:pt x="10678" y="1814"/>
                    <a:pt x="10736" y="1631"/>
                    <a:pt x="10793" y="1458"/>
                  </a:cubicBezTo>
                  <a:lnTo>
                    <a:pt x="11252" y="34"/>
                  </a:lnTo>
                  <a:lnTo>
                    <a:pt x="11252" y="34"/>
                  </a:lnTo>
                  <a:cubicBezTo>
                    <a:pt x="11528" y="11"/>
                    <a:pt x="11803" y="0"/>
                    <a:pt x="12091" y="0"/>
                  </a:cubicBezTo>
                  <a:cubicBezTo>
                    <a:pt x="12251" y="0"/>
                    <a:pt x="12423" y="11"/>
                    <a:pt x="12584" y="11"/>
                  </a:cubicBezTo>
                  <a:cubicBezTo>
                    <a:pt x="12722" y="437"/>
                    <a:pt x="12596" y="919"/>
                    <a:pt x="12446" y="1435"/>
                  </a:cubicBezTo>
                  <a:cubicBezTo>
                    <a:pt x="12285" y="2021"/>
                    <a:pt x="12114" y="2641"/>
                    <a:pt x="12400" y="3180"/>
                  </a:cubicBezTo>
                  <a:cubicBezTo>
                    <a:pt x="12481" y="3341"/>
                    <a:pt x="12607" y="3479"/>
                    <a:pt x="12711" y="3617"/>
                  </a:cubicBezTo>
                  <a:cubicBezTo>
                    <a:pt x="12871" y="3800"/>
                    <a:pt x="13020" y="3973"/>
                    <a:pt x="13066" y="4180"/>
                  </a:cubicBezTo>
                  <a:cubicBezTo>
                    <a:pt x="13147" y="4581"/>
                    <a:pt x="12848" y="4971"/>
                    <a:pt x="12504" y="5328"/>
                  </a:cubicBezTo>
                  <a:lnTo>
                    <a:pt x="8968" y="9082"/>
                  </a:lnTo>
                  <a:cubicBezTo>
                    <a:pt x="8588" y="9484"/>
                    <a:pt x="8198" y="9851"/>
                    <a:pt x="7716" y="9908"/>
                  </a:cubicBezTo>
                  <a:cubicBezTo>
                    <a:pt x="7532" y="9920"/>
                    <a:pt x="7348" y="9885"/>
                    <a:pt x="7142" y="9851"/>
                  </a:cubicBezTo>
                  <a:cubicBezTo>
                    <a:pt x="7050" y="9839"/>
                    <a:pt x="6947" y="9817"/>
                    <a:pt x="6843" y="9806"/>
                  </a:cubicBezTo>
                  <a:cubicBezTo>
                    <a:pt x="5868" y="9702"/>
                    <a:pt x="4949" y="10184"/>
                    <a:pt x="4260" y="10620"/>
                  </a:cubicBezTo>
                  <a:lnTo>
                    <a:pt x="3847" y="10896"/>
                  </a:lnTo>
                  <a:cubicBezTo>
                    <a:pt x="3250" y="11286"/>
                    <a:pt x="2630" y="11688"/>
                    <a:pt x="1929" y="11872"/>
                  </a:cubicBezTo>
                  <a:cubicBezTo>
                    <a:pt x="1298" y="12033"/>
                    <a:pt x="505" y="11952"/>
                    <a:pt x="0" y="11528"/>
                  </a:cubicBezTo>
                  <a:cubicBezTo>
                    <a:pt x="81" y="10758"/>
                    <a:pt x="207" y="10000"/>
                    <a:pt x="390" y="9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801479" y="816551"/>
              <a:ext cx="508456" cy="501174"/>
            </a:xfrm>
            <a:custGeom>
              <a:avLst/>
              <a:gdLst/>
              <a:ahLst/>
              <a:cxnLst/>
              <a:rect l="l" t="t" r="r" b="b"/>
              <a:pathLst>
                <a:path w="15145" h="14927" extrusionOk="0">
                  <a:moveTo>
                    <a:pt x="0" y="13146"/>
                  </a:moveTo>
                  <a:cubicBezTo>
                    <a:pt x="0" y="12687"/>
                    <a:pt x="23" y="12217"/>
                    <a:pt x="69" y="11768"/>
                  </a:cubicBezTo>
                  <a:cubicBezTo>
                    <a:pt x="449" y="12033"/>
                    <a:pt x="919" y="12159"/>
                    <a:pt x="1401" y="12159"/>
                  </a:cubicBezTo>
                  <a:cubicBezTo>
                    <a:pt x="1631" y="12159"/>
                    <a:pt x="1860" y="12125"/>
                    <a:pt x="2079" y="12067"/>
                  </a:cubicBezTo>
                  <a:cubicBezTo>
                    <a:pt x="2814" y="11883"/>
                    <a:pt x="3445" y="11459"/>
                    <a:pt x="4065" y="11056"/>
                  </a:cubicBezTo>
                  <a:cubicBezTo>
                    <a:pt x="4202" y="10965"/>
                    <a:pt x="4340" y="10885"/>
                    <a:pt x="4478" y="10793"/>
                  </a:cubicBezTo>
                  <a:cubicBezTo>
                    <a:pt x="5133" y="10380"/>
                    <a:pt x="6006" y="9908"/>
                    <a:pt x="6912" y="10012"/>
                  </a:cubicBezTo>
                  <a:cubicBezTo>
                    <a:pt x="7004" y="10023"/>
                    <a:pt x="7108" y="10035"/>
                    <a:pt x="7200" y="10058"/>
                  </a:cubicBezTo>
                  <a:cubicBezTo>
                    <a:pt x="7406" y="10092"/>
                    <a:pt x="7613" y="10127"/>
                    <a:pt x="7831" y="10104"/>
                  </a:cubicBezTo>
                  <a:cubicBezTo>
                    <a:pt x="8394" y="10046"/>
                    <a:pt x="8807" y="9656"/>
                    <a:pt x="9220" y="9219"/>
                  </a:cubicBezTo>
                  <a:lnTo>
                    <a:pt x="12768" y="5465"/>
                  </a:lnTo>
                  <a:cubicBezTo>
                    <a:pt x="13147" y="5063"/>
                    <a:pt x="13491" y="4616"/>
                    <a:pt x="13377" y="4111"/>
                  </a:cubicBezTo>
                  <a:cubicBezTo>
                    <a:pt x="13319" y="3846"/>
                    <a:pt x="13147" y="3639"/>
                    <a:pt x="12986" y="3445"/>
                  </a:cubicBezTo>
                  <a:cubicBezTo>
                    <a:pt x="12871" y="3307"/>
                    <a:pt x="12768" y="3192"/>
                    <a:pt x="12699" y="3054"/>
                  </a:cubicBezTo>
                  <a:cubicBezTo>
                    <a:pt x="12458" y="2583"/>
                    <a:pt x="12607" y="2044"/>
                    <a:pt x="12768" y="1470"/>
                  </a:cubicBezTo>
                  <a:cubicBezTo>
                    <a:pt x="12894" y="976"/>
                    <a:pt x="13032" y="460"/>
                    <a:pt x="12905" y="0"/>
                  </a:cubicBezTo>
                  <a:cubicBezTo>
                    <a:pt x="13606" y="34"/>
                    <a:pt x="14283" y="126"/>
                    <a:pt x="14949" y="253"/>
                  </a:cubicBezTo>
                  <a:cubicBezTo>
                    <a:pt x="14720" y="608"/>
                    <a:pt x="14617" y="1091"/>
                    <a:pt x="14686" y="1642"/>
                  </a:cubicBezTo>
                  <a:cubicBezTo>
                    <a:pt x="14708" y="1917"/>
                    <a:pt x="14777" y="2193"/>
                    <a:pt x="14834" y="2457"/>
                  </a:cubicBezTo>
                  <a:cubicBezTo>
                    <a:pt x="14903" y="2744"/>
                    <a:pt x="14972" y="3008"/>
                    <a:pt x="14995" y="3284"/>
                  </a:cubicBezTo>
                  <a:cubicBezTo>
                    <a:pt x="15145" y="4994"/>
                    <a:pt x="13755" y="6464"/>
                    <a:pt x="12561" y="7405"/>
                  </a:cubicBezTo>
                  <a:lnTo>
                    <a:pt x="12527" y="7428"/>
                  </a:lnTo>
                  <a:cubicBezTo>
                    <a:pt x="12285" y="7624"/>
                    <a:pt x="12022" y="7831"/>
                    <a:pt x="11861" y="8129"/>
                  </a:cubicBezTo>
                  <a:cubicBezTo>
                    <a:pt x="11711" y="8393"/>
                    <a:pt x="11677" y="8691"/>
                    <a:pt x="11631" y="8979"/>
                  </a:cubicBezTo>
                  <a:cubicBezTo>
                    <a:pt x="11620" y="9036"/>
                    <a:pt x="11620" y="9105"/>
                    <a:pt x="11608" y="9174"/>
                  </a:cubicBezTo>
                  <a:cubicBezTo>
                    <a:pt x="11333" y="10885"/>
                    <a:pt x="9828" y="12319"/>
                    <a:pt x="8106" y="12503"/>
                  </a:cubicBezTo>
                  <a:cubicBezTo>
                    <a:pt x="7659" y="12561"/>
                    <a:pt x="7188" y="12526"/>
                    <a:pt x="6740" y="12503"/>
                  </a:cubicBezTo>
                  <a:cubicBezTo>
                    <a:pt x="5983" y="12469"/>
                    <a:pt x="5190" y="12423"/>
                    <a:pt x="4455" y="12710"/>
                  </a:cubicBezTo>
                  <a:cubicBezTo>
                    <a:pt x="3881" y="12939"/>
                    <a:pt x="3422" y="13330"/>
                    <a:pt x="2962" y="13709"/>
                  </a:cubicBezTo>
                  <a:cubicBezTo>
                    <a:pt x="2710" y="13927"/>
                    <a:pt x="2446" y="14145"/>
                    <a:pt x="2171" y="14329"/>
                  </a:cubicBezTo>
                  <a:cubicBezTo>
                    <a:pt x="1505" y="14776"/>
                    <a:pt x="574" y="14926"/>
                    <a:pt x="58" y="14478"/>
                  </a:cubicBezTo>
                  <a:cubicBezTo>
                    <a:pt x="23" y="14042"/>
                    <a:pt x="0" y="13605"/>
                    <a:pt x="0" y="131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805340" y="828872"/>
              <a:ext cx="801409" cy="833466"/>
            </a:xfrm>
            <a:custGeom>
              <a:avLst/>
              <a:gdLst/>
              <a:ahLst/>
              <a:cxnLst/>
              <a:rect l="l" t="t" r="r" b="b"/>
              <a:pathLst>
                <a:path w="23871" h="24824" extrusionOk="0">
                  <a:moveTo>
                    <a:pt x="3376" y="20380"/>
                  </a:moveTo>
                  <a:cubicBezTo>
                    <a:pt x="3342" y="20334"/>
                    <a:pt x="3261" y="20334"/>
                    <a:pt x="3215" y="20369"/>
                  </a:cubicBezTo>
                  <a:cubicBezTo>
                    <a:pt x="2928" y="20632"/>
                    <a:pt x="2710" y="20966"/>
                    <a:pt x="2584" y="21333"/>
                  </a:cubicBezTo>
                  <a:cubicBezTo>
                    <a:pt x="2388" y="21081"/>
                    <a:pt x="2216" y="20816"/>
                    <a:pt x="2044" y="20553"/>
                  </a:cubicBezTo>
                  <a:cubicBezTo>
                    <a:pt x="2205" y="20426"/>
                    <a:pt x="2342" y="20254"/>
                    <a:pt x="2423" y="20058"/>
                  </a:cubicBezTo>
                  <a:cubicBezTo>
                    <a:pt x="2446" y="20001"/>
                    <a:pt x="2423" y="19933"/>
                    <a:pt x="2365" y="19910"/>
                  </a:cubicBezTo>
                  <a:cubicBezTo>
                    <a:pt x="2308" y="19887"/>
                    <a:pt x="2239" y="19910"/>
                    <a:pt x="2216" y="19967"/>
                  </a:cubicBezTo>
                  <a:cubicBezTo>
                    <a:pt x="2148" y="20127"/>
                    <a:pt x="2044" y="20254"/>
                    <a:pt x="1918" y="20357"/>
                  </a:cubicBezTo>
                  <a:cubicBezTo>
                    <a:pt x="919" y="18727"/>
                    <a:pt x="253" y="16810"/>
                    <a:pt x="0" y="14685"/>
                  </a:cubicBezTo>
                  <a:cubicBezTo>
                    <a:pt x="230" y="14789"/>
                    <a:pt x="482" y="14835"/>
                    <a:pt x="747" y="14835"/>
                  </a:cubicBezTo>
                  <a:cubicBezTo>
                    <a:pt x="1286" y="14835"/>
                    <a:pt x="1849" y="14639"/>
                    <a:pt x="2308" y="14341"/>
                  </a:cubicBezTo>
                  <a:cubicBezTo>
                    <a:pt x="2607" y="14146"/>
                    <a:pt x="2882" y="13916"/>
                    <a:pt x="3146" y="13687"/>
                  </a:cubicBezTo>
                  <a:cubicBezTo>
                    <a:pt x="3582" y="13319"/>
                    <a:pt x="4008" y="12963"/>
                    <a:pt x="4513" y="12768"/>
                  </a:cubicBezTo>
                  <a:cubicBezTo>
                    <a:pt x="5156" y="12516"/>
                    <a:pt x="5856" y="12549"/>
                    <a:pt x="6602" y="12595"/>
                  </a:cubicBezTo>
                  <a:cubicBezTo>
                    <a:pt x="7073" y="12618"/>
                    <a:pt x="7555" y="12641"/>
                    <a:pt x="8037" y="12595"/>
                  </a:cubicBezTo>
                  <a:cubicBezTo>
                    <a:pt x="9955" y="12378"/>
                    <a:pt x="11631" y="10781"/>
                    <a:pt x="11941" y="8875"/>
                  </a:cubicBezTo>
                  <a:cubicBezTo>
                    <a:pt x="11953" y="8807"/>
                    <a:pt x="11964" y="8738"/>
                    <a:pt x="11964" y="8669"/>
                  </a:cubicBezTo>
                  <a:cubicBezTo>
                    <a:pt x="11999" y="8416"/>
                    <a:pt x="12033" y="8176"/>
                    <a:pt x="12147" y="7980"/>
                  </a:cubicBezTo>
                  <a:cubicBezTo>
                    <a:pt x="12262" y="7762"/>
                    <a:pt x="12469" y="7601"/>
                    <a:pt x="12699" y="7429"/>
                  </a:cubicBezTo>
                  <a:lnTo>
                    <a:pt x="12733" y="7395"/>
                  </a:lnTo>
                  <a:cubicBezTo>
                    <a:pt x="14007" y="6395"/>
                    <a:pt x="15500" y="4788"/>
                    <a:pt x="15328" y="2871"/>
                  </a:cubicBezTo>
                  <a:cubicBezTo>
                    <a:pt x="15305" y="2561"/>
                    <a:pt x="15236" y="2274"/>
                    <a:pt x="15168" y="1987"/>
                  </a:cubicBezTo>
                  <a:cubicBezTo>
                    <a:pt x="15110" y="1723"/>
                    <a:pt x="15041" y="1481"/>
                    <a:pt x="15018" y="1229"/>
                  </a:cubicBezTo>
                  <a:cubicBezTo>
                    <a:pt x="14961" y="713"/>
                    <a:pt x="15076" y="264"/>
                    <a:pt x="15328" y="1"/>
                  </a:cubicBezTo>
                  <a:cubicBezTo>
                    <a:pt x="16579" y="299"/>
                    <a:pt x="17773" y="758"/>
                    <a:pt x="18888" y="1355"/>
                  </a:cubicBezTo>
                  <a:cubicBezTo>
                    <a:pt x="18773" y="1435"/>
                    <a:pt x="18669" y="1527"/>
                    <a:pt x="18589" y="1631"/>
                  </a:cubicBezTo>
                  <a:cubicBezTo>
                    <a:pt x="18554" y="1688"/>
                    <a:pt x="18566" y="1757"/>
                    <a:pt x="18612" y="1792"/>
                  </a:cubicBezTo>
                  <a:cubicBezTo>
                    <a:pt x="18635" y="1803"/>
                    <a:pt x="18658" y="1815"/>
                    <a:pt x="18681" y="1815"/>
                  </a:cubicBezTo>
                  <a:cubicBezTo>
                    <a:pt x="18715" y="1815"/>
                    <a:pt x="18750" y="1803"/>
                    <a:pt x="18773" y="1769"/>
                  </a:cubicBezTo>
                  <a:cubicBezTo>
                    <a:pt x="18865" y="1654"/>
                    <a:pt x="18979" y="1550"/>
                    <a:pt x="19117" y="1481"/>
                  </a:cubicBezTo>
                  <a:cubicBezTo>
                    <a:pt x="19347" y="1619"/>
                    <a:pt x="19587" y="1757"/>
                    <a:pt x="19817" y="1895"/>
                  </a:cubicBezTo>
                  <a:cubicBezTo>
                    <a:pt x="19473" y="2101"/>
                    <a:pt x="19174" y="2377"/>
                    <a:pt x="18956" y="2710"/>
                  </a:cubicBezTo>
                  <a:cubicBezTo>
                    <a:pt x="18911" y="2767"/>
                    <a:pt x="18933" y="2836"/>
                    <a:pt x="18979" y="2871"/>
                  </a:cubicBezTo>
                  <a:cubicBezTo>
                    <a:pt x="19002" y="2882"/>
                    <a:pt x="19025" y="2894"/>
                    <a:pt x="19048" y="2894"/>
                  </a:cubicBezTo>
                  <a:cubicBezTo>
                    <a:pt x="19082" y="2894"/>
                    <a:pt x="19117" y="2871"/>
                    <a:pt x="19140" y="2836"/>
                  </a:cubicBezTo>
                  <a:cubicBezTo>
                    <a:pt x="19370" y="2504"/>
                    <a:pt x="19679" y="2228"/>
                    <a:pt x="20036" y="2044"/>
                  </a:cubicBezTo>
                  <a:cubicBezTo>
                    <a:pt x="20242" y="2182"/>
                    <a:pt x="20460" y="2331"/>
                    <a:pt x="20667" y="2481"/>
                  </a:cubicBezTo>
                  <a:cubicBezTo>
                    <a:pt x="20139" y="2756"/>
                    <a:pt x="19691" y="3170"/>
                    <a:pt x="19381" y="3686"/>
                  </a:cubicBezTo>
                  <a:cubicBezTo>
                    <a:pt x="19358" y="3744"/>
                    <a:pt x="19370" y="3813"/>
                    <a:pt x="19427" y="3847"/>
                  </a:cubicBezTo>
                  <a:cubicBezTo>
                    <a:pt x="19450" y="3858"/>
                    <a:pt x="19462" y="3858"/>
                    <a:pt x="19485" y="3858"/>
                  </a:cubicBezTo>
                  <a:cubicBezTo>
                    <a:pt x="19519" y="3858"/>
                    <a:pt x="19565" y="3847"/>
                    <a:pt x="19587" y="3801"/>
                  </a:cubicBezTo>
                  <a:cubicBezTo>
                    <a:pt x="19875" y="3295"/>
                    <a:pt x="20345" y="2882"/>
                    <a:pt x="20873" y="2641"/>
                  </a:cubicBezTo>
                  <a:cubicBezTo>
                    <a:pt x="21057" y="2779"/>
                    <a:pt x="21241" y="2917"/>
                    <a:pt x="21413" y="3066"/>
                  </a:cubicBezTo>
                  <a:cubicBezTo>
                    <a:pt x="20827" y="3399"/>
                    <a:pt x="20334" y="3892"/>
                    <a:pt x="20001" y="4489"/>
                  </a:cubicBezTo>
                  <a:cubicBezTo>
                    <a:pt x="19967" y="4547"/>
                    <a:pt x="19990" y="4616"/>
                    <a:pt x="20047" y="4639"/>
                  </a:cubicBezTo>
                  <a:cubicBezTo>
                    <a:pt x="20059" y="4650"/>
                    <a:pt x="20082" y="4662"/>
                    <a:pt x="20105" y="4662"/>
                  </a:cubicBezTo>
                  <a:cubicBezTo>
                    <a:pt x="20139" y="4662"/>
                    <a:pt x="20185" y="4639"/>
                    <a:pt x="20196" y="4604"/>
                  </a:cubicBezTo>
                  <a:cubicBezTo>
                    <a:pt x="20518" y="4019"/>
                    <a:pt x="21011" y="3537"/>
                    <a:pt x="21597" y="3216"/>
                  </a:cubicBezTo>
                  <a:cubicBezTo>
                    <a:pt x="21781" y="3376"/>
                    <a:pt x="21953" y="3537"/>
                    <a:pt x="22125" y="3709"/>
                  </a:cubicBezTo>
                  <a:cubicBezTo>
                    <a:pt x="21597" y="4076"/>
                    <a:pt x="21138" y="4558"/>
                    <a:pt x="20793" y="5098"/>
                  </a:cubicBezTo>
                  <a:cubicBezTo>
                    <a:pt x="20759" y="5155"/>
                    <a:pt x="20782" y="5224"/>
                    <a:pt x="20827" y="5259"/>
                  </a:cubicBezTo>
                  <a:cubicBezTo>
                    <a:pt x="20850" y="5270"/>
                    <a:pt x="20873" y="5270"/>
                    <a:pt x="20885" y="5270"/>
                  </a:cubicBezTo>
                  <a:cubicBezTo>
                    <a:pt x="20931" y="5270"/>
                    <a:pt x="20965" y="5259"/>
                    <a:pt x="20988" y="5224"/>
                  </a:cubicBezTo>
                  <a:cubicBezTo>
                    <a:pt x="21322" y="4685"/>
                    <a:pt x="21769" y="4226"/>
                    <a:pt x="22297" y="3869"/>
                  </a:cubicBezTo>
                  <a:cubicBezTo>
                    <a:pt x="22424" y="3996"/>
                    <a:pt x="22539" y="4111"/>
                    <a:pt x="22653" y="4237"/>
                  </a:cubicBezTo>
                  <a:cubicBezTo>
                    <a:pt x="22366" y="4364"/>
                    <a:pt x="22113" y="4570"/>
                    <a:pt x="21953" y="4846"/>
                  </a:cubicBezTo>
                  <a:cubicBezTo>
                    <a:pt x="21919" y="4892"/>
                    <a:pt x="21942" y="4961"/>
                    <a:pt x="21999" y="4995"/>
                  </a:cubicBezTo>
                  <a:cubicBezTo>
                    <a:pt x="22011" y="5007"/>
                    <a:pt x="22033" y="5018"/>
                    <a:pt x="22056" y="5018"/>
                  </a:cubicBezTo>
                  <a:cubicBezTo>
                    <a:pt x="22090" y="5018"/>
                    <a:pt x="22125" y="4995"/>
                    <a:pt x="22148" y="4961"/>
                  </a:cubicBezTo>
                  <a:cubicBezTo>
                    <a:pt x="22297" y="4708"/>
                    <a:pt x="22550" y="4512"/>
                    <a:pt x="22825" y="4421"/>
                  </a:cubicBezTo>
                  <a:cubicBezTo>
                    <a:pt x="22952" y="4558"/>
                    <a:pt x="23078" y="4708"/>
                    <a:pt x="23205" y="4846"/>
                  </a:cubicBezTo>
                  <a:cubicBezTo>
                    <a:pt x="22940" y="5007"/>
                    <a:pt x="22699" y="5213"/>
                    <a:pt x="22504" y="5454"/>
                  </a:cubicBezTo>
                  <a:cubicBezTo>
                    <a:pt x="22458" y="5500"/>
                    <a:pt x="22470" y="5569"/>
                    <a:pt x="22516" y="5615"/>
                  </a:cubicBezTo>
                  <a:cubicBezTo>
                    <a:pt x="22539" y="5627"/>
                    <a:pt x="22562" y="5638"/>
                    <a:pt x="22585" y="5638"/>
                  </a:cubicBezTo>
                  <a:cubicBezTo>
                    <a:pt x="22619" y="5638"/>
                    <a:pt x="22653" y="5627"/>
                    <a:pt x="22676" y="5592"/>
                  </a:cubicBezTo>
                  <a:cubicBezTo>
                    <a:pt x="22860" y="5362"/>
                    <a:pt x="23090" y="5167"/>
                    <a:pt x="23353" y="5030"/>
                  </a:cubicBezTo>
                  <a:cubicBezTo>
                    <a:pt x="23445" y="5144"/>
                    <a:pt x="23537" y="5270"/>
                    <a:pt x="23629" y="5385"/>
                  </a:cubicBezTo>
                  <a:cubicBezTo>
                    <a:pt x="23330" y="6028"/>
                    <a:pt x="23491" y="6706"/>
                    <a:pt x="23652" y="7372"/>
                  </a:cubicBezTo>
                  <a:cubicBezTo>
                    <a:pt x="23721" y="7693"/>
                    <a:pt x="23802" y="8038"/>
                    <a:pt x="23825" y="8347"/>
                  </a:cubicBezTo>
                  <a:cubicBezTo>
                    <a:pt x="23871" y="9197"/>
                    <a:pt x="23399" y="10047"/>
                    <a:pt x="22687" y="10426"/>
                  </a:cubicBezTo>
                  <a:cubicBezTo>
                    <a:pt x="22596" y="10472"/>
                    <a:pt x="22481" y="10518"/>
                    <a:pt x="22378" y="10564"/>
                  </a:cubicBezTo>
                  <a:cubicBezTo>
                    <a:pt x="22205" y="10633"/>
                    <a:pt x="22033" y="10712"/>
                    <a:pt x="21873" y="10816"/>
                  </a:cubicBezTo>
                  <a:cubicBezTo>
                    <a:pt x="21115" y="11298"/>
                    <a:pt x="20919" y="12171"/>
                    <a:pt x="20736" y="13021"/>
                  </a:cubicBezTo>
                  <a:cubicBezTo>
                    <a:pt x="20621" y="13514"/>
                    <a:pt x="20506" y="14019"/>
                    <a:pt x="20276" y="14432"/>
                  </a:cubicBezTo>
                  <a:cubicBezTo>
                    <a:pt x="19714" y="15455"/>
                    <a:pt x="18577" y="15845"/>
                    <a:pt x="17372" y="16258"/>
                  </a:cubicBezTo>
                  <a:cubicBezTo>
                    <a:pt x="16419" y="16591"/>
                    <a:pt x="15431" y="16924"/>
                    <a:pt x="14696" y="17601"/>
                  </a:cubicBezTo>
                  <a:cubicBezTo>
                    <a:pt x="13928" y="18290"/>
                    <a:pt x="13537" y="19244"/>
                    <a:pt x="13147" y="20162"/>
                  </a:cubicBezTo>
                  <a:cubicBezTo>
                    <a:pt x="12951" y="20632"/>
                    <a:pt x="12745" y="21115"/>
                    <a:pt x="12504" y="21551"/>
                  </a:cubicBezTo>
                  <a:cubicBezTo>
                    <a:pt x="11379" y="23549"/>
                    <a:pt x="9070" y="24824"/>
                    <a:pt x="6774" y="24720"/>
                  </a:cubicBezTo>
                  <a:cubicBezTo>
                    <a:pt x="6740" y="24720"/>
                    <a:pt x="6705" y="24720"/>
                    <a:pt x="6671" y="24732"/>
                  </a:cubicBezTo>
                  <a:cubicBezTo>
                    <a:pt x="6235" y="24513"/>
                    <a:pt x="5810" y="24273"/>
                    <a:pt x="5396" y="23997"/>
                  </a:cubicBezTo>
                  <a:cubicBezTo>
                    <a:pt x="5442" y="23767"/>
                    <a:pt x="5523" y="23549"/>
                    <a:pt x="5615" y="23342"/>
                  </a:cubicBezTo>
                  <a:cubicBezTo>
                    <a:pt x="5638" y="23285"/>
                    <a:pt x="5615" y="23216"/>
                    <a:pt x="5557" y="23193"/>
                  </a:cubicBezTo>
                  <a:cubicBezTo>
                    <a:pt x="5500" y="23170"/>
                    <a:pt x="5431" y="23193"/>
                    <a:pt x="5408" y="23250"/>
                  </a:cubicBezTo>
                  <a:cubicBezTo>
                    <a:pt x="5316" y="23446"/>
                    <a:pt x="5248" y="23653"/>
                    <a:pt x="5202" y="23859"/>
                  </a:cubicBezTo>
                  <a:cubicBezTo>
                    <a:pt x="5052" y="23755"/>
                    <a:pt x="4903" y="23641"/>
                    <a:pt x="4753" y="23526"/>
                  </a:cubicBezTo>
                  <a:cubicBezTo>
                    <a:pt x="4834" y="23089"/>
                    <a:pt x="4995" y="22665"/>
                    <a:pt x="5236" y="22286"/>
                  </a:cubicBezTo>
                  <a:cubicBezTo>
                    <a:pt x="5271" y="22229"/>
                    <a:pt x="5248" y="22160"/>
                    <a:pt x="5202" y="22125"/>
                  </a:cubicBezTo>
                  <a:cubicBezTo>
                    <a:pt x="5144" y="22091"/>
                    <a:pt x="5075" y="22102"/>
                    <a:pt x="5041" y="22160"/>
                  </a:cubicBezTo>
                  <a:cubicBezTo>
                    <a:pt x="4811" y="22527"/>
                    <a:pt x="4651" y="22941"/>
                    <a:pt x="4547" y="23377"/>
                  </a:cubicBezTo>
                  <a:cubicBezTo>
                    <a:pt x="4398" y="23250"/>
                    <a:pt x="4260" y="23124"/>
                    <a:pt x="4110" y="22998"/>
                  </a:cubicBezTo>
                  <a:cubicBezTo>
                    <a:pt x="4110" y="22987"/>
                    <a:pt x="4122" y="22987"/>
                    <a:pt x="4122" y="22975"/>
                  </a:cubicBezTo>
                  <a:cubicBezTo>
                    <a:pt x="4271" y="22378"/>
                    <a:pt x="4524" y="21816"/>
                    <a:pt x="4880" y="21310"/>
                  </a:cubicBezTo>
                  <a:cubicBezTo>
                    <a:pt x="4914" y="21252"/>
                    <a:pt x="4903" y="21184"/>
                    <a:pt x="4857" y="21150"/>
                  </a:cubicBezTo>
                  <a:cubicBezTo>
                    <a:pt x="4799" y="21115"/>
                    <a:pt x="4730" y="21127"/>
                    <a:pt x="4696" y="21184"/>
                  </a:cubicBezTo>
                  <a:cubicBezTo>
                    <a:pt x="4340" y="21689"/>
                    <a:pt x="4087" y="22240"/>
                    <a:pt x="3927" y="22826"/>
                  </a:cubicBezTo>
                  <a:cubicBezTo>
                    <a:pt x="3801" y="22711"/>
                    <a:pt x="3663" y="22573"/>
                    <a:pt x="3536" y="22447"/>
                  </a:cubicBezTo>
                  <a:cubicBezTo>
                    <a:pt x="3766" y="21758"/>
                    <a:pt x="4099" y="21104"/>
                    <a:pt x="4536" y="20530"/>
                  </a:cubicBezTo>
                  <a:cubicBezTo>
                    <a:pt x="4582" y="20472"/>
                    <a:pt x="4570" y="20403"/>
                    <a:pt x="4513" y="20369"/>
                  </a:cubicBezTo>
                  <a:cubicBezTo>
                    <a:pt x="4467" y="20334"/>
                    <a:pt x="4398" y="20334"/>
                    <a:pt x="4363" y="20392"/>
                  </a:cubicBezTo>
                  <a:cubicBezTo>
                    <a:pt x="3927" y="20954"/>
                    <a:pt x="3594" y="21586"/>
                    <a:pt x="3353" y="22263"/>
                  </a:cubicBezTo>
                  <a:cubicBezTo>
                    <a:pt x="3135" y="22022"/>
                    <a:pt x="2928" y="21781"/>
                    <a:pt x="2733" y="21528"/>
                  </a:cubicBezTo>
                  <a:cubicBezTo>
                    <a:pt x="2745" y="21505"/>
                    <a:pt x="2768" y="21494"/>
                    <a:pt x="2768" y="21471"/>
                  </a:cubicBezTo>
                  <a:cubicBezTo>
                    <a:pt x="2882" y="21115"/>
                    <a:pt x="3089" y="20793"/>
                    <a:pt x="3365" y="20541"/>
                  </a:cubicBezTo>
                  <a:cubicBezTo>
                    <a:pt x="3411" y="20495"/>
                    <a:pt x="3422" y="20426"/>
                    <a:pt x="3376" y="20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1523475" y="1006979"/>
              <a:ext cx="11583" cy="11180"/>
            </a:xfrm>
            <a:custGeom>
              <a:avLst/>
              <a:gdLst/>
              <a:ahLst/>
              <a:cxnLst/>
              <a:rect l="l" t="t" r="r" b="b"/>
              <a:pathLst>
                <a:path w="345" h="333" extrusionOk="0">
                  <a:moveTo>
                    <a:pt x="126" y="333"/>
                  </a:moveTo>
                  <a:cubicBezTo>
                    <a:pt x="161" y="333"/>
                    <a:pt x="184" y="322"/>
                    <a:pt x="207" y="299"/>
                  </a:cubicBezTo>
                  <a:lnTo>
                    <a:pt x="299" y="207"/>
                  </a:lnTo>
                  <a:cubicBezTo>
                    <a:pt x="345" y="161"/>
                    <a:pt x="345" y="92"/>
                    <a:pt x="299" y="46"/>
                  </a:cubicBezTo>
                  <a:cubicBezTo>
                    <a:pt x="253" y="0"/>
                    <a:pt x="184" y="0"/>
                    <a:pt x="138" y="46"/>
                  </a:cubicBezTo>
                  <a:lnTo>
                    <a:pt x="46" y="138"/>
                  </a:lnTo>
                  <a:cubicBezTo>
                    <a:pt x="1" y="184"/>
                    <a:pt x="1" y="253"/>
                    <a:pt x="46" y="299"/>
                  </a:cubicBezTo>
                  <a:cubicBezTo>
                    <a:pt x="69" y="322"/>
                    <a:pt x="103" y="333"/>
                    <a:pt x="126" y="3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1001543" y="1577460"/>
              <a:ext cx="7755" cy="10845"/>
            </a:xfrm>
            <a:custGeom>
              <a:avLst/>
              <a:gdLst/>
              <a:ahLst/>
              <a:cxnLst/>
              <a:rect l="l" t="t" r="r" b="b"/>
              <a:pathLst>
                <a:path w="231" h="323" extrusionOk="0">
                  <a:moveTo>
                    <a:pt x="115" y="322"/>
                  </a:moveTo>
                  <a:cubicBezTo>
                    <a:pt x="184" y="322"/>
                    <a:pt x="230" y="264"/>
                    <a:pt x="230" y="207"/>
                  </a:cubicBezTo>
                  <a:lnTo>
                    <a:pt x="230" y="116"/>
                  </a:lnTo>
                  <a:cubicBezTo>
                    <a:pt x="230" y="58"/>
                    <a:pt x="184" y="1"/>
                    <a:pt x="115" y="1"/>
                  </a:cubicBezTo>
                  <a:cubicBezTo>
                    <a:pt x="58" y="1"/>
                    <a:pt x="1" y="58"/>
                    <a:pt x="1" y="116"/>
                  </a:cubicBezTo>
                  <a:lnTo>
                    <a:pt x="1" y="207"/>
                  </a:lnTo>
                  <a:cubicBezTo>
                    <a:pt x="1" y="264"/>
                    <a:pt x="58" y="322"/>
                    <a:pt x="115" y="3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1348457" y="1220507"/>
              <a:ext cx="37064" cy="48214"/>
            </a:xfrm>
            <a:custGeom>
              <a:avLst/>
              <a:gdLst/>
              <a:ahLst/>
              <a:cxnLst/>
              <a:rect l="l" t="t" r="r" b="b"/>
              <a:pathLst>
                <a:path w="1104" h="1436" extrusionOk="0">
                  <a:moveTo>
                    <a:pt x="58" y="219"/>
                  </a:moveTo>
                  <a:cubicBezTo>
                    <a:pt x="437" y="506"/>
                    <a:pt x="724" y="907"/>
                    <a:pt x="862" y="1356"/>
                  </a:cubicBezTo>
                  <a:cubicBezTo>
                    <a:pt x="885" y="1413"/>
                    <a:pt x="930" y="1436"/>
                    <a:pt x="976" y="1436"/>
                  </a:cubicBezTo>
                  <a:lnTo>
                    <a:pt x="1011" y="1436"/>
                  </a:lnTo>
                  <a:cubicBezTo>
                    <a:pt x="1068" y="1413"/>
                    <a:pt x="1103" y="1356"/>
                    <a:pt x="1080" y="1298"/>
                  </a:cubicBezTo>
                  <a:cubicBezTo>
                    <a:pt x="930" y="793"/>
                    <a:pt x="621" y="345"/>
                    <a:pt x="196" y="35"/>
                  </a:cubicBezTo>
                  <a:cubicBezTo>
                    <a:pt x="150" y="1"/>
                    <a:pt x="81" y="12"/>
                    <a:pt x="35" y="58"/>
                  </a:cubicBezTo>
                  <a:cubicBezTo>
                    <a:pt x="1" y="104"/>
                    <a:pt x="12" y="185"/>
                    <a:pt x="58" y="21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1368500" y="1197777"/>
              <a:ext cx="35520" cy="47039"/>
            </a:xfrm>
            <a:custGeom>
              <a:avLst/>
              <a:gdLst/>
              <a:ahLst/>
              <a:cxnLst/>
              <a:rect l="l" t="t" r="r" b="b"/>
              <a:pathLst>
                <a:path w="1058" h="1401" extrusionOk="0">
                  <a:moveTo>
                    <a:pt x="839" y="1355"/>
                  </a:moveTo>
                  <a:cubicBezTo>
                    <a:pt x="862" y="1378"/>
                    <a:pt x="897" y="1401"/>
                    <a:pt x="931" y="1401"/>
                  </a:cubicBezTo>
                  <a:cubicBezTo>
                    <a:pt x="953" y="1401"/>
                    <a:pt x="976" y="1390"/>
                    <a:pt x="988" y="1378"/>
                  </a:cubicBezTo>
                  <a:cubicBezTo>
                    <a:pt x="1045" y="1344"/>
                    <a:pt x="1057" y="1275"/>
                    <a:pt x="1022" y="1217"/>
                  </a:cubicBezTo>
                  <a:lnTo>
                    <a:pt x="219" y="69"/>
                  </a:lnTo>
                  <a:cubicBezTo>
                    <a:pt x="185" y="12"/>
                    <a:pt x="116" y="0"/>
                    <a:pt x="70" y="35"/>
                  </a:cubicBezTo>
                  <a:cubicBezTo>
                    <a:pt x="12" y="69"/>
                    <a:pt x="1" y="138"/>
                    <a:pt x="35" y="19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1392002" y="1185825"/>
              <a:ext cx="29745" cy="35086"/>
            </a:xfrm>
            <a:custGeom>
              <a:avLst/>
              <a:gdLst/>
              <a:ahLst/>
              <a:cxnLst/>
              <a:rect l="l" t="t" r="r" b="b"/>
              <a:pathLst>
                <a:path w="886" h="1045" extrusionOk="0">
                  <a:moveTo>
                    <a:pt x="70" y="230"/>
                  </a:moveTo>
                  <a:cubicBezTo>
                    <a:pt x="322" y="414"/>
                    <a:pt x="529" y="677"/>
                    <a:pt x="644" y="976"/>
                  </a:cubicBezTo>
                  <a:cubicBezTo>
                    <a:pt x="667" y="1022"/>
                    <a:pt x="702" y="1045"/>
                    <a:pt x="748" y="1045"/>
                  </a:cubicBezTo>
                  <a:lnTo>
                    <a:pt x="794" y="1045"/>
                  </a:lnTo>
                  <a:cubicBezTo>
                    <a:pt x="851" y="1022"/>
                    <a:pt x="885" y="953"/>
                    <a:pt x="862" y="896"/>
                  </a:cubicBezTo>
                  <a:cubicBezTo>
                    <a:pt x="725" y="563"/>
                    <a:pt x="495" y="253"/>
                    <a:pt x="197" y="46"/>
                  </a:cubicBezTo>
                  <a:cubicBezTo>
                    <a:pt x="151" y="1"/>
                    <a:pt x="82" y="12"/>
                    <a:pt x="47" y="69"/>
                  </a:cubicBezTo>
                  <a:cubicBezTo>
                    <a:pt x="1" y="115"/>
                    <a:pt x="13" y="184"/>
                    <a:pt x="70" y="2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1314548" y="1000802"/>
              <a:ext cx="14671" cy="32400"/>
            </a:xfrm>
            <a:custGeom>
              <a:avLst/>
              <a:gdLst/>
              <a:ahLst/>
              <a:cxnLst/>
              <a:rect l="l" t="t" r="r" b="b"/>
              <a:pathLst>
                <a:path w="437" h="965" extrusionOk="0">
                  <a:moveTo>
                    <a:pt x="195" y="965"/>
                  </a:moveTo>
                  <a:lnTo>
                    <a:pt x="230" y="965"/>
                  </a:lnTo>
                  <a:cubicBezTo>
                    <a:pt x="287" y="942"/>
                    <a:pt x="322" y="873"/>
                    <a:pt x="299" y="815"/>
                  </a:cubicBezTo>
                  <a:cubicBezTo>
                    <a:pt x="241" y="608"/>
                    <a:pt x="276" y="379"/>
                    <a:pt x="402" y="195"/>
                  </a:cubicBezTo>
                  <a:cubicBezTo>
                    <a:pt x="437" y="149"/>
                    <a:pt x="425" y="80"/>
                    <a:pt x="368" y="46"/>
                  </a:cubicBezTo>
                  <a:cubicBezTo>
                    <a:pt x="322" y="0"/>
                    <a:pt x="253" y="11"/>
                    <a:pt x="218" y="69"/>
                  </a:cubicBezTo>
                  <a:cubicBezTo>
                    <a:pt x="46" y="299"/>
                    <a:pt x="1" y="608"/>
                    <a:pt x="80" y="884"/>
                  </a:cubicBezTo>
                  <a:cubicBezTo>
                    <a:pt x="103" y="930"/>
                    <a:pt x="149" y="965"/>
                    <a:pt x="195" y="96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1341910" y="1004260"/>
              <a:ext cx="7722" cy="28539"/>
            </a:xfrm>
            <a:custGeom>
              <a:avLst/>
              <a:gdLst/>
              <a:ahLst/>
              <a:cxnLst/>
              <a:rect l="l" t="t" r="r" b="b"/>
              <a:pathLst>
                <a:path w="230" h="850" extrusionOk="0">
                  <a:moveTo>
                    <a:pt x="115" y="850"/>
                  </a:moveTo>
                  <a:cubicBezTo>
                    <a:pt x="173" y="850"/>
                    <a:pt x="230" y="804"/>
                    <a:pt x="230" y="747"/>
                  </a:cubicBezTo>
                  <a:lnTo>
                    <a:pt x="230" y="115"/>
                  </a:lnTo>
                  <a:cubicBezTo>
                    <a:pt x="230" y="58"/>
                    <a:pt x="173" y="0"/>
                    <a:pt x="115" y="0"/>
                  </a:cubicBezTo>
                  <a:cubicBezTo>
                    <a:pt x="46" y="0"/>
                    <a:pt x="0" y="58"/>
                    <a:pt x="0" y="115"/>
                  </a:cubicBezTo>
                  <a:lnTo>
                    <a:pt x="0" y="747"/>
                  </a:lnTo>
                  <a:cubicBezTo>
                    <a:pt x="0" y="804"/>
                    <a:pt x="46" y="850"/>
                    <a:pt x="115" y="8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986502" y="944533"/>
              <a:ext cx="35117" cy="16989"/>
            </a:xfrm>
            <a:custGeom>
              <a:avLst/>
              <a:gdLst/>
              <a:ahLst/>
              <a:cxnLst/>
              <a:rect l="l" t="t" r="r" b="b"/>
              <a:pathLst>
                <a:path w="1046" h="506" extrusionOk="0">
                  <a:moveTo>
                    <a:pt x="115" y="230"/>
                  </a:moveTo>
                  <a:cubicBezTo>
                    <a:pt x="380" y="253"/>
                    <a:pt x="632" y="345"/>
                    <a:pt x="862" y="482"/>
                  </a:cubicBezTo>
                  <a:cubicBezTo>
                    <a:pt x="873" y="493"/>
                    <a:pt x="896" y="505"/>
                    <a:pt x="919" y="505"/>
                  </a:cubicBezTo>
                  <a:cubicBezTo>
                    <a:pt x="954" y="505"/>
                    <a:pt x="988" y="482"/>
                    <a:pt x="1011" y="447"/>
                  </a:cubicBezTo>
                  <a:cubicBezTo>
                    <a:pt x="1046" y="391"/>
                    <a:pt x="1034" y="322"/>
                    <a:pt x="977" y="287"/>
                  </a:cubicBezTo>
                  <a:cubicBezTo>
                    <a:pt x="724" y="126"/>
                    <a:pt x="437" y="34"/>
                    <a:pt x="127" y="0"/>
                  </a:cubicBezTo>
                  <a:cubicBezTo>
                    <a:pt x="69" y="0"/>
                    <a:pt x="12" y="46"/>
                    <a:pt x="12" y="103"/>
                  </a:cubicBezTo>
                  <a:cubicBezTo>
                    <a:pt x="0" y="172"/>
                    <a:pt x="46" y="230"/>
                    <a:pt x="115" y="2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1004229" y="922542"/>
              <a:ext cx="23568" cy="14303"/>
            </a:xfrm>
            <a:custGeom>
              <a:avLst/>
              <a:gdLst/>
              <a:ahLst/>
              <a:cxnLst/>
              <a:rect l="l" t="t" r="r" b="b"/>
              <a:pathLst>
                <a:path w="702" h="426" extrusionOk="0">
                  <a:moveTo>
                    <a:pt x="92" y="242"/>
                  </a:moveTo>
                  <a:lnTo>
                    <a:pt x="529" y="426"/>
                  </a:lnTo>
                  <a:lnTo>
                    <a:pt x="575" y="426"/>
                  </a:lnTo>
                  <a:cubicBezTo>
                    <a:pt x="621" y="426"/>
                    <a:pt x="666" y="403"/>
                    <a:pt x="678" y="357"/>
                  </a:cubicBezTo>
                  <a:cubicBezTo>
                    <a:pt x="701" y="299"/>
                    <a:pt x="678" y="230"/>
                    <a:pt x="621" y="207"/>
                  </a:cubicBezTo>
                  <a:lnTo>
                    <a:pt x="173" y="23"/>
                  </a:lnTo>
                  <a:cubicBezTo>
                    <a:pt x="115" y="0"/>
                    <a:pt x="46" y="35"/>
                    <a:pt x="23" y="92"/>
                  </a:cubicBezTo>
                  <a:cubicBezTo>
                    <a:pt x="1" y="150"/>
                    <a:pt x="35" y="219"/>
                    <a:pt x="92" y="24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1021956" y="902499"/>
              <a:ext cx="14671" cy="11214"/>
            </a:xfrm>
            <a:custGeom>
              <a:avLst/>
              <a:gdLst/>
              <a:ahLst/>
              <a:cxnLst/>
              <a:rect l="l" t="t" r="r" b="b"/>
              <a:pathLst>
                <a:path w="437" h="334" extrusionOk="0">
                  <a:moveTo>
                    <a:pt x="82" y="230"/>
                  </a:moveTo>
                  <a:lnTo>
                    <a:pt x="253" y="322"/>
                  </a:lnTo>
                  <a:cubicBezTo>
                    <a:pt x="276" y="322"/>
                    <a:pt x="288" y="334"/>
                    <a:pt x="311" y="334"/>
                  </a:cubicBezTo>
                  <a:cubicBezTo>
                    <a:pt x="345" y="334"/>
                    <a:pt x="391" y="311"/>
                    <a:pt x="414" y="265"/>
                  </a:cubicBezTo>
                  <a:cubicBezTo>
                    <a:pt x="437" y="207"/>
                    <a:pt x="414" y="138"/>
                    <a:pt x="357" y="115"/>
                  </a:cubicBezTo>
                  <a:lnTo>
                    <a:pt x="184" y="23"/>
                  </a:lnTo>
                  <a:cubicBezTo>
                    <a:pt x="127" y="0"/>
                    <a:pt x="59" y="23"/>
                    <a:pt x="24" y="81"/>
                  </a:cubicBezTo>
                  <a:cubicBezTo>
                    <a:pt x="1" y="127"/>
                    <a:pt x="24" y="196"/>
                    <a:pt x="82" y="2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1161890" y="1422115"/>
              <a:ext cx="15074" cy="25483"/>
            </a:xfrm>
            <a:custGeom>
              <a:avLst/>
              <a:gdLst/>
              <a:ahLst/>
              <a:cxnLst/>
              <a:rect l="l" t="t" r="r" b="b"/>
              <a:pathLst>
                <a:path w="449" h="759" extrusionOk="0">
                  <a:moveTo>
                    <a:pt x="322" y="758"/>
                  </a:moveTo>
                  <a:cubicBezTo>
                    <a:pt x="356" y="758"/>
                    <a:pt x="379" y="747"/>
                    <a:pt x="402" y="735"/>
                  </a:cubicBezTo>
                  <a:cubicBezTo>
                    <a:pt x="448" y="689"/>
                    <a:pt x="448" y="620"/>
                    <a:pt x="402" y="574"/>
                  </a:cubicBezTo>
                  <a:cubicBezTo>
                    <a:pt x="299" y="459"/>
                    <a:pt x="242" y="288"/>
                    <a:pt x="253" y="127"/>
                  </a:cubicBezTo>
                  <a:cubicBezTo>
                    <a:pt x="253" y="69"/>
                    <a:pt x="219" y="12"/>
                    <a:pt x="150" y="12"/>
                  </a:cubicBezTo>
                  <a:cubicBezTo>
                    <a:pt x="93" y="0"/>
                    <a:pt x="35" y="46"/>
                    <a:pt x="24" y="104"/>
                  </a:cubicBezTo>
                  <a:cubicBezTo>
                    <a:pt x="1" y="334"/>
                    <a:pt x="81" y="563"/>
                    <a:pt x="242" y="724"/>
                  </a:cubicBezTo>
                  <a:cubicBezTo>
                    <a:pt x="265" y="747"/>
                    <a:pt x="299" y="758"/>
                    <a:pt x="322" y="75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1183477" y="1412849"/>
              <a:ext cx="11213" cy="20078"/>
            </a:xfrm>
            <a:custGeom>
              <a:avLst/>
              <a:gdLst/>
              <a:ahLst/>
              <a:cxnLst/>
              <a:rect l="l" t="t" r="r" b="b"/>
              <a:pathLst>
                <a:path w="334" h="598" extrusionOk="0">
                  <a:moveTo>
                    <a:pt x="104" y="518"/>
                  </a:moveTo>
                  <a:cubicBezTo>
                    <a:pt x="116" y="564"/>
                    <a:pt x="162" y="598"/>
                    <a:pt x="208" y="598"/>
                  </a:cubicBezTo>
                  <a:lnTo>
                    <a:pt x="242" y="598"/>
                  </a:lnTo>
                  <a:cubicBezTo>
                    <a:pt x="299" y="575"/>
                    <a:pt x="333" y="518"/>
                    <a:pt x="322" y="460"/>
                  </a:cubicBezTo>
                  <a:lnTo>
                    <a:pt x="230" y="104"/>
                  </a:lnTo>
                  <a:cubicBezTo>
                    <a:pt x="219" y="36"/>
                    <a:pt x="150" y="1"/>
                    <a:pt x="93" y="24"/>
                  </a:cubicBezTo>
                  <a:cubicBezTo>
                    <a:pt x="35" y="36"/>
                    <a:pt x="1" y="93"/>
                    <a:pt x="12" y="16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1493393" y="1142650"/>
              <a:ext cx="32800" cy="12758"/>
            </a:xfrm>
            <a:custGeom>
              <a:avLst/>
              <a:gdLst/>
              <a:ahLst/>
              <a:cxnLst/>
              <a:rect l="l" t="t" r="r" b="b"/>
              <a:pathLst>
                <a:path w="977" h="380" extrusionOk="0">
                  <a:moveTo>
                    <a:pt x="185" y="345"/>
                  </a:moveTo>
                  <a:cubicBezTo>
                    <a:pt x="368" y="241"/>
                    <a:pt x="609" y="253"/>
                    <a:pt x="782" y="368"/>
                  </a:cubicBezTo>
                  <a:cubicBezTo>
                    <a:pt x="805" y="379"/>
                    <a:pt x="828" y="379"/>
                    <a:pt x="851" y="379"/>
                  </a:cubicBezTo>
                  <a:cubicBezTo>
                    <a:pt x="885" y="379"/>
                    <a:pt x="919" y="368"/>
                    <a:pt x="942" y="333"/>
                  </a:cubicBezTo>
                  <a:cubicBezTo>
                    <a:pt x="976" y="276"/>
                    <a:pt x="965" y="207"/>
                    <a:pt x="908" y="172"/>
                  </a:cubicBezTo>
                  <a:cubicBezTo>
                    <a:pt x="655" y="12"/>
                    <a:pt x="333" y="1"/>
                    <a:pt x="70" y="149"/>
                  </a:cubicBezTo>
                  <a:cubicBezTo>
                    <a:pt x="12" y="172"/>
                    <a:pt x="1" y="241"/>
                    <a:pt x="24" y="299"/>
                  </a:cubicBezTo>
                  <a:cubicBezTo>
                    <a:pt x="58" y="356"/>
                    <a:pt x="127" y="379"/>
                    <a:pt x="185" y="3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1499571" y="1119887"/>
              <a:ext cx="20446" cy="11248"/>
            </a:xfrm>
            <a:custGeom>
              <a:avLst/>
              <a:gdLst/>
              <a:ahLst/>
              <a:cxnLst/>
              <a:rect l="l" t="t" r="r" b="b"/>
              <a:pathLst>
                <a:path w="609" h="335" extrusionOk="0">
                  <a:moveTo>
                    <a:pt x="127" y="334"/>
                  </a:moveTo>
                  <a:lnTo>
                    <a:pt x="161" y="334"/>
                  </a:lnTo>
                  <a:lnTo>
                    <a:pt x="506" y="242"/>
                  </a:lnTo>
                  <a:cubicBezTo>
                    <a:pt x="575" y="219"/>
                    <a:pt x="609" y="161"/>
                    <a:pt x="598" y="105"/>
                  </a:cubicBezTo>
                  <a:cubicBezTo>
                    <a:pt x="575" y="36"/>
                    <a:pt x="517" y="1"/>
                    <a:pt x="460" y="24"/>
                  </a:cubicBezTo>
                  <a:lnTo>
                    <a:pt x="104" y="105"/>
                  </a:lnTo>
                  <a:cubicBezTo>
                    <a:pt x="35" y="128"/>
                    <a:pt x="1" y="184"/>
                    <a:pt x="12" y="253"/>
                  </a:cubicBezTo>
                  <a:cubicBezTo>
                    <a:pt x="35" y="299"/>
                    <a:pt x="81" y="334"/>
                    <a:pt x="127" y="33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1506118" y="1084836"/>
              <a:ext cx="14302" cy="10811"/>
            </a:xfrm>
            <a:custGeom>
              <a:avLst/>
              <a:gdLst/>
              <a:ahLst/>
              <a:cxnLst/>
              <a:rect l="l" t="t" r="r" b="b"/>
              <a:pathLst>
                <a:path w="426" h="322" extrusionOk="0">
                  <a:moveTo>
                    <a:pt x="184" y="241"/>
                  </a:moveTo>
                  <a:cubicBezTo>
                    <a:pt x="207" y="287"/>
                    <a:pt x="242" y="322"/>
                    <a:pt x="299" y="322"/>
                  </a:cubicBezTo>
                  <a:cubicBezTo>
                    <a:pt x="311" y="322"/>
                    <a:pt x="322" y="322"/>
                    <a:pt x="334" y="310"/>
                  </a:cubicBezTo>
                  <a:cubicBezTo>
                    <a:pt x="391" y="287"/>
                    <a:pt x="426" y="230"/>
                    <a:pt x="403" y="172"/>
                  </a:cubicBezTo>
                  <a:cubicBezTo>
                    <a:pt x="380" y="103"/>
                    <a:pt x="334" y="57"/>
                    <a:pt x="265" y="23"/>
                  </a:cubicBezTo>
                  <a:cubicBezTo>
                    <a:pt x="207" y="0"/>
                    <a:pt x="138" y="0"/>
                    <a:pt x="69" y="23"/>
                  </a:cubicBezTo>
                  <a:cubicBezTo>
                    <a:pt x="12" y="46"/>
                    <a:pt x="0" y="115"/>
                    <a:pt x="23" y="172"/>
                  </a:cubicBezTo>
                  <a:cubicBezTo>
                    <a:pt x="46" y="230"/>
                    <a:pt x="127" y="264"/>
                    <a:pt x="184" y="24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1523475" y="1007349"/>
              <a:ext cx="11583" cy="10811"/>
            </a:xfrm>
            <a:custGeom>
              <a:avLst/>
              <a:gdLst/>
              <a:ahLst/>
              <a:cxnLst/>
              <a:rect l="l" t="t" r="r" b="b"/>
              <a:pathLst>
                <a:path w="345" h="322" extrusionOk="0">
                  <a:moveTo>
                    <a:pt x="219" y="1"/>
                  </a:moveTo>
                  <a:cubicBezTo>
                    <a:pt x="190" y="1"/>
                    <a:pt x="161" y="12"/>
                    <a:pt x="138" y="35"/>
                  </a:cubicBezTo>
                  <a:lnTo>
                    <a:pt x="46" y="127"/>
                  </a:lnTo>
                  <a:cubicBezTo>
                    <a:pt x="1" y="173"/>
                    <a:pt x="1" y="242"/>
                    <a:pt x="46" y="288"/>
                  </a:cubicBezTo>
                  <a:cubicBezTo>
                    <a:pt x="69" y="311"/>
                    <a:pt x="103" y="322"/>
                    <a:pt x="126" y="322"/>
                  </a:cubicBezTo>
                  <a:cubicBezTo>
                    <a:pt x="161" y="322"/>
                    <a:pt x="184" y="311"/>
                    <a:pt x="207" y="288"/>
                  </a:cubicBezTo>
                  <a:lnTo>
                    <a:pt x="299" y="196"/>
                  </a:lnTo>
                  <a:cubicBezTo>
                    <a:pt x="345" y="150"/>
                    <a:pt x="345" y="81"/>
                    <a:pt x="299" y="35"/>
                  </a:cubicBezTo>
                  <a:cubicBezTo>
                    <a:pt x="276" y="12"/>
                    <a:pt x="247" y="1"/>
                    <a:pt x="219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1001543" y="1577460"/>
              <a:ext cx="7755" cy="10845"/>
            </a:xfrm>
            <a:custGeom>
              <a:avLst/>
              <a:gdLst/>
              <a:ahLst/>
              <a:cxnLst/>
              <a:rect l="l" t="t" r="r" b="b"/>
              <a:pathLst>
                <a:path w="231" h="323" extrusionOk="0">
                  <a:moveTo>
                    <a:pt x="115" y="1"/>
                  </a:moveTo>
                  <a:cubicBezTo>
                    <a:pt x="58" y="1"/>
                    <a:pt x="1" y="58"/>
                    <a:pt x="1" y="116"/>
                  </a:cubicBezTo>
                  <a:lnTo>
                    <a:pt x="1" y="207"/>
                  </a:lnTo>
                  <a:cubicBezTo>
                    <a:pt x="1" y="264"/>
                    <a:pt x="58" y="322"/>
                    <a:pt x="115" y="322"/>
                  </a:cubicBezTo>
                  <a:cubicBezTo>
                    <a:pt x="184" y="322"/>
                    <a:pt x="230" y="264"/>
                    <a:pt x="230" y="207"/>
                  </a:cubicBezTo>
                  <a:lnTo>
                    <a:pt x="230" y="116"/>
                  </a:lnTo>
                  <a:cubicBezTo>
                    <a:pt x="230" y="58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32"/>
            <p:cNvGrpSpPr/>
            <p:nvPr/>
          </p:nvGrpSpPr>
          <p:grpSpPr>
            <a:xfrm>
              <a:off x="778750" y="793016"/>
              <a:ext cx="930529" cy="930229"/>
              <a:chOff x="778750" y="793016"/>
              <a:chExt cx="930529" cy="930229"/>
            </a:xfrm>
          </p:grpSpPr>
          <p:sp>
            <p:nvSpPr>
              <p:cNvPr id="173" name="Google Shape;173;p32"/>
              <p:cNvSpPr/>
              <p:nvPr/>
            </p:nvSpPr>
            <p:spPr>
              <a:xfrm>
                <a:off x="778750" y="793016"/>
                <a:ext cx="930529" cy="930229"/>
              </a:xfrm>
              <a:custGeom>
                <a:avLst/>
                <a:gdLst/>
                <a:ahLst/>
                <a:cxnLst/>
                <a:rect l="l" t="t" r="r" b="b"/>
                <a:pathLst>
                  <a:path w="27717" h="27706" extrusionOk="0">
                    <a:moveTo>
                      <a:pt x="11528" y="747"/>
                    </a:moveTo>
                    <a:lnTo>
                      <a:pt x="11125" y="1998"/>
                    </a:lnTo>
                    <a:cubicBezTo>
                      <a:pt x="11057" y="2194"/>
                      <a:pt x="10977" y="2446"/>
                      <a:pt x="11011" y="2710"/>
                    </a:cubicBezTo>
                    <a:cubicBezTo>
                      <a:pt x="11034" y="2986"/>
                      <a:pt x="11171" y="3215"/>
                      <a:pt x="11309" y="3434"/>
                    </a:cubicBezTo>
                    <a:cubicBezTo>
                      <a:pt x="11378" y="3549"/>
                      <a:pt x="11447" y="3664"/>
                      <a:pt x="11493" y="3778"/>
                    </a:cubicBezTo>
                    <a:cubicBezTo>
                      <a:pt x="11826" y="4570"/>
                      <a:pt x="11160" y="5478"/>
                      <a:pt x="10528" y="6086"/>
                    </a:cubicBezTo>
                    <a:cubicBezTo>
                      <a:pt x="10012" y="6591"/>
                      <a:pt x="9392" y="7119"/>
                      <a:pt x="8680" y="7119"/>
                    </a:cubicBezTo>
                    <a:cubicBezTo>
                      <a:pt x="8599" y="7108"/>
                      <a:pt x="8508" y="7108"/>
                      <a:pt x="8416" y="7108"/>
                    </a:cubicBezTo>
                    <a:cubicBezTo>
                      <a:pt x="8321" y="7095"/>
                      <a:pt x="8223" y="7086"/>
                      <a:pt x="8124" y="7086"/>
                    </a:cubicBezTo>
                    <a:cubicBezTo>
                      <a:pt x="8042" y="7086"/>
                      <a:pt x="7959" y="7092"/>
                      <a:pt x="7877" y="7108"/>
                    </a:cubicBezTo>
                    <a:cubicBezTo>
                      <a:pt x="7348" y="7200"/>
                      <a:pt x="7004" y="7613"/>
                      <a:pt x="6694" y="7992"/>
                    </a:cubicBezTo>
                    <a:lnTo>
                      <a:pt x="6671" y="8015"/>
                    </a:lnTo>
                    <a:cubicBezTo>
                      <a:pt x="5810" y="9048"/>
                      <a:pt x="4960" y="9680"/>
                      <a:pt x="4076" y="9966"/>
                    </a:cubicBezTo>
                    <a:cubicBezTo>
                      <a:pt x="3770" y="10065"/>
                      <a:pt x="3424" y="10123"/>
                      <a:pt x="3069" y="10123"/>
                    </a:cubicBezTo>
                    <a:cubicBezTo>
                      <a:pt x="2438" y="10123"/>
                      <a:pt x="1783" y="9940"/>
                      <a:pt x="1297" y="9484"/>
                    </a:cubicBezTo>
                    <a:cubicBezTo>
                      <a:pt x="2721" y="4616"/>
                      <a:pt x="6556" y="1252"/>
                      <a:pt x="11528" y="747"/>
                    </a:cubicBezTo>
                    <a:close/>
                    <a:moveTo>
                      <a:pt x="12860" y="678"/>
                    </a:moveTo>
                    <a:cubicBezTo>
                      <a:pt x="13020" y="678"/>
                      <a:pt x="13192" y="689"/>
                      <a:pt x="13353" y="689"/>
                    </a:cubicBezTo>
                    <a:cubicBezTo>
                      <a:pt x="13491" y="1115"/>
                      <a:pt x="13365" y="1597"/>
                      <a:pt x="13215" y="2113"/>
                    </a:cubicBezTo>
                    <a:cubicBezTo>
                      <a:pt x="13054" y="2699"/>
                      <a:pt x="12883" y="3319"/>
                      <a:pt x="13169" y="3858"/>
                    </a:cubicBezTo>
                    <a:cubicBezTo>
                      <a:pt x="13250" y="4019"/>
                      <a:pt x="13376" y="4157"/>
                      <a:pt x="13480" y="4295"/>
                    </a:cubicBezTo>
                    <a:cubicBezTo>
                      <a:pt x="13640" y="4478"/>
                      <a:pt x="13789" y="4651"/>
                      <a:pt x="13835" y="4858"/>
                    </a:cubicBezTo>
                    <a:cubicBezTo>
                      <a:pt x="13916" y="5259"/>
                      <a:pt x="13617" y="5649"/>
                      <a:pt x="13273" y="6006"/>
                    </a:cubicBezTo>
                    <a:lnTo>
                      <a:pt x="9737" y="9760"/>
                    </a:lnTo>
                    <a:cubicBezTo>
                      <a:pt x="9357" y="10162"/>
                      <a:pt x="8967" y="10529"/>
                      <a:pt x="8485" y="10586"/>
                    </a:cubicBezTo>
                    <a:cubicBezTo>
                      <a:pt x="8459" y="10588"/>
                      <a:pt x="8434" y="10589"/>
                      <a:pt x="8409" y="10589"/>
                    </a:cubicBezTo>
                    <a:cubicBezTo>
                      <a:pt x="8250" y="10589"/>
                      <a:pt x="8089" y="10559"/>
                      <a:pt x="7911" y="10529"/>
                    </a:cubicBezTo>
                    <a:cubicBezTo>
                      <a:pt x="7819" y="10517"/>
                      <a:pt x="7716" y="10495"/>
                      <a:pt x="7612" y="10484"/>
                    </a:cubicBezTo>
                    <a:cubicBezTo>
                      <a:pt x="7521" y="10474"/>
                      <a:pt x="7431" y="10469"/>
                      <a:pt x="7341" y="10469"/>
                    </a:cubicBezTo>
                    <a:cubicBezTo>
                      <a:pt x="6467" y="10469"/>
                      <a:pt x="5654" y="10903"/>
                      <a:pt x="5029" y="11298"/>
                    </a:cubicBezTo>
                    <a:lnTo>
                      <a:pt x="4616" y="11574"/>
                    </a:lnTo>
                    <a:cubicBezTo>
                      <a:pt x="4019" y="11964"/>
                      <a:pt x="3399" y="12366"/>
                      <a:pt x="2698" y="12550"/>
                    </a:cubicBezTo>
                    <a:cubicBezTo>
                      <a:pt x="2501" y="12600"/>
                      <a:pt x="2288" y="12627"/>
                      <a:pt x="2074" y="12627"/>
                    </a:cubicBezTo>
                    <a:cubicBezTo>
                      <a:pt x="1600" y="12627"/>
                      <a:pt x="1117" y="12498"/>
                      <a:pt x="769" y="12206"/>
                    </a:cubicBezTo>
                    <a:cubicBezTo>
                      <a:pt x="850" y="11436"/>
                      <a:pt x="976" y="10678"/>
                      <a:pt x="1159" y="9966"/>
                    </a:cubicBezTo>
                    <a:cubicBezTo>
                      <a:pt x="1688" y="10357"/>
                      <a:pt x="2366" y="10575"/>
                      <a:pt x="3077" y="10575"/>
                    </a:cubicBezTo>
                    <a:cubicBezTo>
                      <a:pt x="3456" y="10575"/>
                      <a:pt x="3846" y="10517"/>
                      <a:pt x="4214" y="10403"/>
                    </a:cubicBezTo>
                    <a:cubicBezTo>
                      <a:pt x="5190" y="10081"/>
                      <a:pt x="6108" y="9404"/>
                      <a:pt x="7015" y="8313"/>
                    </a:cubicBezTo>
                    <a:lnTo>
                      <a:pt x="7038" y="8279"/>
                    </a:lnTo>
                    <a:cubicBezTo>
                      <a:pt x="7314" y="7958"/>
                      <a:pt x="7589" y="7613"/>
                      <a:pt x="7957" y="7555"/>
                    </a:cubicBezTo>
                    <a:cubicBezTo>
                      <a:pt x="8010" y="7546"/>
                      <a:pt x="8067" y="7542"/>
                      <a:pt x="8126" y="7542"/>
                    </a:cubicBezTo>
                    <a:cubicBezTo>
                      <a:pt x="8208" y="7542"/>
                      <a:pt x="8295" y="7549"/>
                      <a:pt x="8382" y="7555"/>
                    </a:cubicBezTo>
                    <a:cubicBezTo>
                      <a:pt x="8455" y="7564"/>
                      <a:pt x="8522" y="7572"/>
                      <a:pt x="8592" y="7572"/>
                    </a:cubicBezTo>
                    <a:cubicBezTo>
                      <a:pt x="8621" y="7572"/>
                      <a:pt x="8650" y="7570"/>
                      <a:pt x="8680" y="7567"/>
                    </a:cubicBezTo>
                    <a:cubicBezTo>
                      <a:pt x="9553" y="7567"/>
                      <a:pt x="10265" y="6981"/>
                      <a:pt x="10850" y="6407"/>
                    </a:cubicBezTo>
                    <a:cubicBezTo>
                      <a:pt x="11895" y="5386"/>
                      <a:pt x="12251" y="4421"/>
                      <a:pt x="11918" y="3595"/>
                    </a:cubicBezTo>
                    <a:cubicBezTo>
                      <a:pt x="11849" y="3457"/>
                      <a:pt x="11768" y="3330"/>
                      <a:pt x="11699" y="3204"/>
                    </a:cubicBezTo>
                    <a:cubicBezTo>
                      <a:pt x="11585" y="3021"/>
                      <a:pt x="11482" y="2837"/>
                      <a:pt x="11459" y="2664"/>
                    </a:cubicBezTo>
                    <a:cubicBezTo>
                      <a:pt x="11447" y="2492"/>
                      <a:pt x="11505" y="2309"/>
                      <a:pt x="11562" y="2136"/>
                    </a:cubicBezTo>
                    <a:lnTo>
                      <a:pt x="12021" y="712"/>
                    </a:lnTo>
                    <a:cubicBezTo>
                      <a:pt x="12297" y="689"/>
                      <a:pt x="12572" y="678"/>
                      <a:pt x="12860" y="678"/>
                    </a:cubicBezTo>
                    <a:close/>
                    <a:moveTo>
                      <a:pt x="13582" y="701"/>
                    </a:moveTo>
                    <a:lnTo>
                      <a:pt x="13582" y="701"/>
                    </a:lnTo>
                    <a:cubicBezTo>
                      <a:pt x="14283" y="735"/>
                      <a:pt x="14960" y="827"/>
                      <a:pt x="15626" y="954"/>
                    </a:cubicBezTo>
                    <a:cubicBezTo>
                      <a:pt x="15397" y="1309"/>
                      <a:pt x="15294" y="1792"/>
                      <a:pt x="15363" y="2343"/>
                    </a:cubicBezTo>
                    <a:cubicBezTo>
                      <a:pt x="15385" y="2618"/>
                      <a:pt x="15454" y="2894"/>
                      <a:pt x="15511" y="3158"/>
                    </a:cubicBezTo>
                    <a:cubicBezTo>
                      <a:pt x="15580" y="3445"/>
                      <a:pt x="15649" y="3709"/>
                      <a:pt x="15672" y="3985"/>
                    </a:cubicBezTo>
                    <a:cubicBezTo>
                      <a:pt x="15822" y="5695"/>
                      <a:pt x="14432" y="7165"/>
                      <a:pt x="13238" y="8106"/>
                    </a:cubicBezTo>
                    <a:lnTo>
                      <a:pt x="13204" y="8129"/>
                    </a:lnTo>
                    <a:cubicBezTo>
                      <a:pt x="12962" y="8325"/>
                      <a:pt x="12699" y="8532"/>
                      <a:pt x="12538" y="8830"/>
                    </a:cubicBezTo>
                    <a:cubicBezTo>
                      <a:pt x="12388" y="9094"/>
                      <a:pt x="12354" y="9392"/>
                      <a:pt x="12308" y="9680"/>
                    </a:cubicBezTo>
                    <a:cubicBezTo>
                      <a:pt x="12297" y="9737"/>
                      <a:pt x="12297" y="9806"/>
                      <a:pt x="12285" y="9875"/>
                    </a:cubicBezTo>
                    <a:cubicBezTo>
                      <a:pt x="12010" y="11586"/>
                      <a:pt x="10505" y="13020"/>
                      <a:pt x="8783" y="13204"/>
                    </a:cubicBezTo>
                    <a:cubicBezTo>
                      <a:pt x="8602" y="13228"/>
                      <a:pt x="8418" y="13236"/>
                      <a:pt x="8233" y="13236"/>
                    </a:cubicBezTo>
                    <a:cubicBezTo>
                      <a:pt x="7959" y="13236"/>
                      <a:pt x="7684" y="13218"/>
                      <a:pt x="7417" y="13204"/>
                    </a:cubicBezTo>
                    <a:cubicBezTo>
                      <a:pt x="7152" y="13192"/>
                      <a:pt x="6882" y="13179"/>
                      <a:pt x="6611" y="13179"/>
                    </a:cubicBezTo>
                    <a:cubicBezTo>
                      <a:pt x="6111" y="13179"/>
                      <a:pt x="5609" y="13225"/>
                      <a:pt x="5132" y="13411"/>
                    </a:cubicBezTo>
                    <a:cubicBezTo>
                      <a:pt x="4558" y="13640"/>
                      <a:pt x="4099" y="14031"/>
                      <a:pt x="3639" y="14410"/>
                    </a:cubicBezTo>
                    <a:cubicBezTo>
                      <a:pt x="3387" y="14628"/>
                      <a:pt x="3123" y="14846"/>
                      <a:pt x="2848" y="15030"/>
                    </a:cubicBezTo>
                    <a:cubicBezTo>
                      <a:pt x="2461" y="15290"/>
                      <a:pt x="1984" y="15450"/>
                      <a:pt x="1552" y="15450"/>
                    </a:cubicBezTo>
                    <a:cubicBezTo>
                      <a:pt x="1240" y="15450"/>
                      <a:pt x="951" y="15367"/>
                      <a:pt x="735" y="15179"/>
                    </a:cubicBezTo>
                    <a:cubicBezTo>
                      <a:pt x="700" y="14743"/>
                      <a:pt x="677" y="14306"/>
                      <a:pt x="677" y="13847"/>
                    </a:cubicBezTo>
                    <a:cubicBezTo>
                      <a:pt x="677" y="13388"/>
                      <a:pt x="700" y="12918"/>
                      <a:pt x="746" y="12469"/>
                    </a:cubicBezTo>
                    <a:cubicBezTo>
                      <a:pt x="1126" y="12734"/>
                      <a:pt x="1596" y="12860"/>
                      <a:pt x="2078" y="12860"/>
                    </a:cubicBezTo>
                    <a:cubicBezTo>
                      <a:pt x="2308" y="12860"/>
                      <a:pt x="2537" y="12826"/>
                      <a:pt x="2756" y="12768"/>
                    </a:cubicBezTo>
                    <a:cubicBezTo>
                      <a:pt x="3491" y="12584"/>
                      <a:pt x="4122" y="12160"/>
                      <a:pt x="4742" y="11757"/>
                    </a:cubicBezTo>
                    <a:cubicBezTo>
                      <a:pt x="4879" y="11666"/>
                      <a:pt x="5017" y="11586"/>
                      <a:pt x="5155" y="11494"/>
                    </a:cubicBezTo>
                    <a:cubicBezTo>
                      <a:pt x="5748" y="11120"/>
                      <a:pt x="6518" y="10699"/>
                      <a:pt x="7331" y="10699"/>
                    </a:cubicBezTo>
                    <a:cubicBezTo>
                      <a:pt x="7417" y="10699"/>
                      <a:pt x="7503" y="10703"/>
                      <a:pt x="7589" y="10713"/>
                    </a:cubicBezTo>
                    <a:cubicBezTo>
                      <a:pt x="7681" y="10724"/>
                      <a:pt x="7785" y="10736"/>
                      <a:pt x="7877" y="10759"/>
                    </a:cubicBezTo>
                    <a:cubicBezTo>
                      <a:pt x="8037" y="10785"/>
                      <a:pt x="8197" y="10812"/>
                      <a:pt x="8363" y="10812"/>
                    </a:cubicBezTo>
                    <a:cubicBezTo>
                      <a:pt x="8411" y="10812"/>
                      <a:pt x="8459" y="10810"/>
                      <a:pt x="8508" y="10805"/>
                    </a:cubicBezTo>
                    <a:cubicBezTo>
                      <a:pt x="9071" y="10747"/>
                      <a:pt x="9484" y="10357"/>
                      <a:pt x="9897" y="9920"/>
                    </a:cubicBezTo>
                    <a:lnTo>
                      <a:pt x="13445" y="6166"/>
                    </a:lnTo>
                    <a:cubicBezTo>
                      <a:pt x="13824" y="5764"/>
                      <a:pt x="14168" y="5317"/>
                      <a:pt x="14054" y="4812"/>
                    </a:cubicBezTo>
                    <a:cubicBezTo>
                      <a:pt x="13996" y="4547"/>
                      <a:pt x="13824" y="4340"/>
                      <a:pt x="13663" y="4146"/>
                    </a:cubicBezTo>
                    <a:cubicBezTo>
                      <a:pt x="13548" y="4008"/>
                      <a:pt x="13445" y="3893"/>
                      <a:pt x="13376" y="3755"/>
                    </a:cubicBezTo>
                    <a:cubicBezTo>
                      <a:pt x="13135" y="3284"/>
                      <a:pt x="13284" y="2745"/>
                      <a:pt x="13445" y="2171"/>
                    </a:cubicBezTo>
                    <a:cubicBezTo>
                      <a:pt x="13571" y="1677"/>
                      <a:pt x="13709" y="1161"/>
                      <a:pt x="13582" y="701"/>
                    </a:cubicBezTo>
                    <a:close/>
                    <a:moveTo>
                      <a:pt x="16120" y="1069"/>
                    </a:moveTo>
                    <a:cubicBezTo>
                      <a:pt x="17371" y="1367"/>
                      <a:pt x="18565" y="1826"/>
                      <a:pt x="19680" y="2423"/>
                    </a:cubicBezTo>
                    <a:cubicBezTo>
                      <a:pt x="19565" y="2503"/>
                      <a:pt x="19461" y="2595"/>
                      <a:pt x="19381" y="2699"/>
                    </a:cubicBezTo>
                    <a:cubicBezTo>
                      <a:pt x="19346" y="2756"/>
                      <a:pt x="19358" y="2825"/>
                      <a:pt x="19404" y="2860"/>
                    </a:cubicBezTo>
                    <a:cubicBezTo>
                      <a:pt x="19427" y="2871"/>
                      <a:pt x="19450" y="2883"/>
                      <a:pt x="19473" y="2883"/>
                    </a:cubicBezTo>
                    <a:cubicBezTo>
                      <a:pt x="19507" y="2883"/>
                      <a:pt x="19542" y="2871"/>
                      <a:pt x="19565" y="2837"/>
                    </a:cubicBezTo>
                    <a:cubicBezTo>
                      <a:pt x="19657" y="2722"/>
                      <a:pt x="19771" y="2618"/>
                      <a:pt x="19909" y="2549"/>
                    </a:cubicBezTo>
                    <a:cubicBezTo>
                      <a:pt x="20139" y="2687"/>
                      <a:pt x="20379" y="2825"/>
                      <a:pt x="20609" y="2963"/>
                    </a:cubicBezTo>
                    <a:cubicBezTo>
                      <a:pt x="20265" y="3169"/>
                      <a:pt x="19966" y="3445"/>
                      <a:pt x="19748" y="3778"/>
                    </a:cubicBezTo>
                    <a:cubicBezTo>
                      <a:pt x="19703" y="3835"/>
                      <a:pt x="19725" y="3904"/>
                      <a:pt x="19771" y="3939"/>
                    </a:cubicBezTo>
                    <a:cubicBezTo>
                      <a:pt x="19794" y="3950"/>
                      <a:pt x="19817" y="3962"/>
                      <a:pt x="19840" y="3962"/>
                    </a:cubicBezTo>
                    <a:cubicBezTo>
                      <a:pt x="19874" y="3962"/>
                      <a:pt x="19909" y="3939"/>
                      <a:pt x="19932" y="3904"/>
                    </a:cubicBezTo>
                    <a:cubicBezTo>
                      <a:pt x="20162" y="3572"/>
                      <a:pt x="20471" y="3296"/>
                      <a:pt x="20828" y="3112"/>
                    </a:cubicBezTo>
                    <a:cubicBezTo>
                      <a:pt x="21034" y="3250"/>
                      <a:pt x="21252" y="3399"/>
                      <a:pt x="21459" y="3549"/>
                    </a:cubicBezTo>
                    <a:cubicBezTo>
                      <a:pt x="20931" y="3824"/>
                      <a:pt x="20483" y="4238"/>
                      <a:pt x="20173" y="4754"/>
                    </a:cubicBezTo>
                    <a:cubicBezTo>
                      <a:pt x="20150" y="4812"/>
                      <a:pt x="20162" y="4881"/>
                      <a:pt x="20219" y="4915"/>
                    </a:cubicBezTo>
                    <a:cubicBezTo>
                      <a:pt x="20242" y="4926"/>
                      <a:pt x="20254" y="4926"/>
                      <a:pt x="20277" y="4926"/>
                    </a:cubicBezTo>
                    <a:cubicBezTo>
                      <a:pt x="20311" y="4926"/>
                      <a:pt x="20357" y="4915"/>
                      <a:pt x="20379" y="4869"/>
                    </a:cubicBezTo>
                    <a:cubicBezTo>
                      <a:pt x="20667" y="4363"/>
                      <a:pt x="21137" y="3950"/>
                      <a:pt x="21665" y="3709"/>
                    </a:cubicBezTo>
                    <a:cubicBezTo>
                      <a:pt x="21849" y="3847"/>
                      <a:pt x="22033" y="3985"/>
                      <a:pt x="22205" y="4134"/>
                    </a:cubicBezTo>
                    <a:cubicBezTo>
                      <a:pt x="21619" y="4467"/>
                      <a:pt x="21126" y="4960"/>
                      <a:pt x="20793" y="5557"/>
                    </a:cubicBezTo>
                    <a:cubicBezTo>
                      <a:pt x="20759" y="5615"/>
                      <a:pt x="20782" y="5684"/>
                      <a:pt x="20839" y="5707"/>
                    </a:cubicBezTo>
                    <a:cubicBezTo>
                      <a:pt x="20851" y="5718"/>
                      <a:pt x="20874" y="5730"/>
                      <a:pt x="20897" y="5730"/>
                    </a:cubicBezTo>
                    <a:cubicBezTo>
                      <a:pt x="20931" y="5730"/>
                      <a:pt x="20977" y="5707"/>
                      <a:pt x="20988" y="5672"/>
                    </a:cubicBezTo>
                    <a:cubicBezTo>
                      <a:pt x="21310" y="5087"/>
                      <a:pt x="21803" y="4605"/>
                      <a:pt x="22389" y="4284"/>
                    </a:cubicBezTo>
                    <a:cubicBezTo>
                      <a:pt x="22573" y="4444"/>
                      <a:pt x="22745" y="4605"/>
                      <a:pt x="22917" y="4777"/>
                    </a:cubicBezTo>
                    <a:cubicBezTo>
                      <a:pt x="22389" y="5144"/>
                      <a:pt x="21930" y="5626"/>
                      <a:pt x="21585" y="6166"/>
                    </a:cubicBezTo>
                    <a:cubicBezTo>
                      <a:pt x="21551" y="6223"/>
                      <a:pt x="21574" y="6292"/>
                      <a:pt x="21619" y="6327"/>
                    </a:cubicBezTo>
                    <a:cubicBezTo>
                      <a:pt x="21642" y="6338"/>
                      <a:pt x="21665" y="6338"/>
                      <a:pt x="21677" y="6338"/>
                    </a:cubicBezTo>
                    <a:cubicBezTo>
                      <a:pt x="21723" y="6338"/>
                      <a:pt x="21757" y="6327"/>
                      <a:pt x="21780" y="6292"/>
                    </a:cubicBezTo>
                    <a:cubicBezTo>
                      <a:pt x="22114" y="5753"/>
                      <a:pt x="22561" y="5294"/>
                      <a:pt x="23089" y="4937"/>
                    </a:cubicBezTo>
                    <a:cubicBezTo>
                      <a:pt x="23216" y="5064"/>
                      <a:pt x="23331" y="5179"/>
                      <a:pt x="23445" y="5305"/>
                    </a:cubicBezTo>
                    <a:cubicBezTo>
                      <a:pt x="23158" y="5432"/>
                      <a:pt x="22905" y="5638"/>
                      <a:pt x="22745" y="5914"/>
                    </a:cubicBezTo>
                    <a:cubicBezTo>
                      <a:pt x="22711" y="5960"/>
                      <a:pt x="22734" y="6029"/>
                      <a:pt x="22791" y="6063"/>
                    </a:cubicBezTo>
                    <a:cubicBezTo>
                      <a:pt x="22803" y="6075"/>
                      <a:pt x="22825" y="6086"/>
                      <a:pt x="22848" y="6086"/>
                    </a:cubicBezTo>
                    <a:cubicBezTo>
                      <a:pt x="22882" y="6086"/>
                      <a:pt x="22917" y="6063"/>
                      <a:pt x="22940" y="6029"/>
                    </a:cubicBezTo>
                    <a:cubicBezTo>
                      <a:pt x="23089" y="5776"/>
                      <a:pt x="23342" y="5580"/>
                      <a:pt x="23617" y="5489"/>
                    </a:cubicBezTo>
                    <a:cubicBezTo>
                      <a:pt x="23744" y="5626"/>
                      <a:pt x="23870" y="5776"/>
                      <a:pt x="23997" y="5914"/>
                    </a:cubicBezTo>
                    <a:cubicBezTo>
                      <a:pt x="23732" y="6075"/>
                      <a:pt x="23491" y="6281"/>
                      <a:pt x="23296" y="6522"/>
                    </a:cubicBezTo>
                    <a:cubicBezTo>
                      <a:pt x="23250" y="6568"/>
                      <a:pt x="23262" y="6637"/>
                      <a:pt x="23308" y="6683"/>
                    </a:cubicBezTo>
                    <a:cubicBezTo>
                      <a:pt x="23331" y="6695"/>
                      <a:pt x="23354" y="6706"/>
                      <a:pt x="23377" y="6706"/>
                    </a:cubicBezTo>
                    <a:cubicBezTo>
                      <a:pt x="23411" y="6706"/>
                      <a:pt x="23445" y="6695"/>
                      <a:pt x="23468" y="6660"/>
                    </a:cubicBezTo>
                    <a:cubicBezTo>
                      <a:pt x="23652" y="6430"/>
                      <a:pt x="23882" y="6235"/>
                      <a:pt x="24145" y="6098"/>
                    </a:cubicBezTo>
                    <a:cubicBezTo>
                      <a:pt x="24237" y="6212"/>
                      <a:pt x="24329" y="6338"/>
                      <a:pt x="24421" y="6453"/>
                    </a:cubicBezTo>
                    <a:cubicBezTo>
                      <a:pt x="24122" y="7096"/>
                      <a:pt x="24283" y="7774"/>
                      <a:pt x="24444" y="8440"/>
                    </a:cubicBezTo>
                    <a:cubicBezTo>
                      <a:pt x="24513" y="8761"/>
                      <a:pt x="24594" y="9106"/>
                      <a:pt x="24617" y="9415"/>
                    </a:cubicBezTo>
                    <a:cubicBezTo>
                      <a:pt x="24663" y="10265"/>
                      <a:pt x="24191" y="11115"/>
                      <a:pt x="23479" y="11494"/>
                    </a:cubicBezTo>
                    <a:cubicBezTo>
                      <a:pt x="23388" y="11540"/>
                      <a:pt x="23273" y="11586"/>
                      <a:pt x="23170" y="11632"/>
                    </a:cubicBezTo>
                    <a:cubicBezTo>
                      <a:pt x="22997" y="11701"/>
                      <a:pt x="22825" y="11780"/>
                      <a:pt x="22665" y="11884"/>
                    </a:cubicBezTo>
                    <a:cubicBezTo>
                      <a:pt x="21907" y="12366"/>
                      <a:pt x="21711" y="13239"/>
                      <a:pt x="21528" y="14089"/>
                    </a:cubicBezTo>
                    <a:cubicBezTo>
                      <a:pt x="21413" y="14582"/>
                      <a:pt x="21298" y="15087"/>
                      <a:pt x="21068" y="15500"/>
                    </a:cubicBezTo>
                    <a:cubicBezTo>
                      <a:pt x="20506" y="16523"/>
                      <a:pt x="19369" y="16913"/>
                      <a:pt x="18164" y="17326"/>
                    </a:cubicBezTo>
                    <a:cubicBezTo>
                      <a:pt x="17211" y="17659"/>
                      <a:pt x="16223" y="17992"/>
                      <a:pt x="15488" y="18669"/>
                    </a:cubicBezTo>
                    <a:cubicBezTo>
                      <a:pt x="14720" y="19358"/>
                      <a:pt x="14329" y="20312"/>
                      <a:pt x="13939" y="21230"/>
                    </a:cubicBezTo>
                    <a:cubicBezTo>
                      <a:pt x="13743" y="21700"/>
                      <a:pt x="13537" y="22183"/>
                      <a:pt x="13296" y="22619"/>
                    </a:cubicBezTo>
                    <a:cubicBezTo>
                      <a:pt x="12213" y="24541"/>
                      <a:pt x="10036" y="25794"/>
                      <a:pt x="7828" y="25794"/>
                    </a:cubicBezTo>
                    <a:cubicBezTo>
                      <a:pt x="7741" y="25794"/>
                      <a:pt x="7653" y="25792"/>
                      <a:pt x="7566" y="25788"/>
                    </a:cubicBezTo>
                    <a:cubicBezTo>
                      <a:pt x="7532" y="25788"/>
                      <a:pt x="7497" y="25788"/>
                      <a:pt x="7463" y="25800"/>
                    </a:cubicBezTo>
                    <a:cubicBezTo>
                      <a:pt x="7027" y="25581"/>
                      <a:pt x="6602" y="25341"/>
                      <a:pt x="6188" y="25065"/>
                    </a:cubicBezTo>
                    <a:cubicBezTo>
                      <a:pt x="6234" y="24835"/>
                      <a:pt x="6315" y="24617"/>
                      <a:pt x="6407" y="24410"/>
                    </a:cubicBezTo>
                    <a:cubicBezTo>
                      <a:pt x="6430" y="24353"/>
                      <a:pt x="6407" y="24284"/>
                      <a:pt x="6349" y="24261"/>
                    </a:cubicBezTo>
                    <a:cubicBezTo>
                      <a:pt x="6334" y="24255"/>
                      <a:pt x="6319" y="24252"/>
                      <a:pt x="6304" y="24252"/>
                    </a:cubicBezTo>
                    <a:cubicBezTo>
                      <a:pt x="6260" y="24252"/>
                      <a:pt x="6217" y="24276"/>
                      <a:pt x="6200" y="24318"/>
                    </a:cubicBezTo>
                    <a:cubicBezTo>
                      <a:pt x="6108" y="24514"/>
                      <a:pt x="6040" y="24721"/>
                      <a:pt x="5994" y="24927"/>
                    </a:cubicBezTo>
                    <a:cubicBezTo>
                      <a:pt x="5844" y="24823"/>
                      <a:pt x="5695" y="24709"/>
                      <a:pt x="5545" y="24594"/>
                    </a:cubicBezTo>
                    <a:cubicBezTo>
                      <a:pt x="5626" y="24157"/>
                      <a:pt x="5787" y="23733"/>
                      <a:pt x="6028" y="23354"/>
                    </a:cubicBezTo>
                    <a:cubicBezTo>
                      <a:pt x="6063" y="23297"/>
                      <a:pt x="6040" y="23228"/>
                      <a:pt x="5994" y="23193"/>
                    </a:cubicBezTo>
                    <a:cubicBezTo>
                      <a:pt x="5972" y="23180"/>
                      <a:pt x="5949" y="23174"/>
                      <a:pt x="5926" y="23174"/>
                    </a:cubicBezTo>
                    <a:cubicBezTo>
                      <a:pt x="5889" y="23174"/>
                      <a:pt x="5854" y="23192"/>
                      <a:pt x="5833" y="23228"/>
                    </a:cubicBezTo>
                    <a:cubicBezTo>
                      <a:pt x="5603" y="23595"/>
                      <a:pt x="5443" y="24009"/>
                      <a:pt x="5339" y="24445"/>
                    </a:cubicBezTo>
                    <a:cubicBezTo>
                      <a:pt x="5190" y="24318"/>
                      <a:pt x="5052" y="24192"/>
                      <a:pt x="4902" y="24066"/>
                    </a:cubicBezTo>
                    <a:cubicBezTo>
                      <a:pt x="4902" y="24055"/>
                      <a:pt x="4914" y="24055"/>
                      <a:pt x="4914" y="24043"/>
                    </a:cubicBezTo>
                    <a:cubicBezTo>
                      <a:pt x="5063" y="23446"/>
                      <a:pt x="5316" y="22884"/>
                      <a:pt x="5672" y="22378"/>
                    </a:cubicBezTo>
                    <a:cubicBezTo>
                      <a:pt x="5706" y="22320"/>
                      <a:pt x="5695" y="22252"/>
                      <a:pt x="5649" y="22218"/>
                    </a:cubicBezTo>
                    <a:cubicBezTo>
                      <a:pt x="5627" y="22204"/>
                      <a:pt x="5604" y="22198"/>
                      <a:pt x="5582" y="22198"/>
                    </a:cubicBezTo>
                    <a:cubicBezTo>
                      <a:pt x="5545" y="22198"/>
                      <a:pt x="5510" y="22216"/>
                      <a:pt x="5488" y="22252"/>
                    </a:cubicBezTo>
                    <a:cubicBezTo>
                      <a:pt x="5132" y="22757"/>
                      <a:pt x="4879" y="23308"/>
                      <a:pt x="4719" y="23894"/>
                    </a:cubicBezTo>
                    <a:cubicBezTo>
                      <a:pt x="4593" y="23779"/>
                      <a:pt x="4455" y="23641"/>
                      <a:pt x="4328" y="23515"/>
                    </a:cubicBezTo>
                    <a:cubicBezTo>
                      <a:pt x="4558" y="22826"/>
                      <a:pt x="4891" y="22172"/>
                      <a:pt x="5328" y="21598"/>
                    </a:cubicBezTo>
                    <a:cubicBezTo>
                      <a:pt x="5374" y="21540"/>
                      <a:pt x="5362" y="21471"/>
                      <a:pt x="5305" y="21437"/>
                    </a:cubicBezTo>
                    <a:cubicBezTo>
                      <a:pt x="5285" y="21422"/>
                      <a:pt x="5260" y="21413"/>
                      <a:pt x="5236" y="21413"/>
                    </a:cubicBezTo>
                    <a:cubicBezTo>
                      <a:pt x="5205" y="21413"/>
                      <a:pt x="5175" y="21427"/>
                      <a:pt x="5155" y="21460"/>
                    </a:cubicBezTo>
                    <a:cubicBezTo>
                      <a:pt x="4719" y="22022"/>
                      <a:pt x="4386" y="22654"/>
                      <a:pt x="4145" y="23331"/>
                    </a:cubicBezTo>
                    <a:cubicBezTo>
                      <a:pt x="3927" y="23090"/>
                      <a:pt x="3720" y="22849"/>
                      <a:pt x="3525" y="22596"/>
                    </a:cubicBezTo>
                    <a:cubicBezTo>
                      <a:pt x="3537" y="22573"/>
                      <a:pt x="3560" y="22562"/>
                      <a:pt x="3560" y="22539"/>
                    </a:cubicBezTo>
                    <a:cubicBezTo>
                      <a:pt x="3674" y="22183"/>
                      <a:pt x="3881" y="21861"/>
                      <a:pt x="4157" y="21609"/>
                    </a:cubicBezTo>
                    <a:cubicBezTo>
                      <a:pt x="4203" y="21563"/>
                      <a:pt x="4214" y="21494"/>
                      <a:pt x="4168" y="21448"/>
                    </a:cubicBezTo>
                    <a:cubicBezTo>
                      <a:pt x="4149" y="21423"/>
                      <a:pt x="4118" y="21412"/>
                      <a:pt x="4086" y="21412"/>
                    </a:cubicBezTo>
                    <a:cubicBezTo>
                      <a:pt x="4057" y="21412"/>
                      <a:pt x="4028" y="21421"/>
                      <a:pt x="4007" y="21437"/>
                    </a:cubicBezTo>
                    <a:cubicBezTo>
                      <a:pt x="3720" y="21700"/>
                      <a:pt x="3502" y="22034"/>
                      <a:pt x="3376" y="22401"/>
                    </a:cubicBezTo>
                    <a:cubicBezTo>
                      <a:pt x="3180" y="22149"/>
                      <a:pt x="3008" y="21884"/>
                      <a:pt x="2836" y="21621"/>
                    </a:cubicBezTo>
                    <a:cubicBezTo>
                      <a:pt x="2997" y="21494"/>
                      <a:pt x="3134" y="21322"/>
                      <a:pt x="3215" y="21126"/>
                    </a:cubicBezTo>
                    <a:cubicBezTo>
                      <a:pt x="3238" y="21069"/>
                      <a:pt x="3215" y="21001"/>
                      <a:pt x="3157" y="20978"/>
                    </a:cubicBezTo>
                    <a:cubicBezTo>
                      <a:pt x="3143" y="20972"/>
                      <a:pt x="3127" y="20969"/>
                      <a:pt x="3112" y="20969"/>
                    </a:cubicBezTo>
                    <a:cubicBezTo>
                      <a:pt x="3068" y="20969"/>
                      <a:pt x="3025" y="20992"/>
                      <a:pt x="3008" y="21035"/>
                    </a:cubicBezTo>
                    <a:cubicBezTo>
                      <a:pt x="2940" y="21195"/>
                      <a:pt x="2836" y="21322"/>
                      <a:pt x="2710" y="21425"/>
                    </a:cubicBezTo>
                    <a:cubicBezTo>
                      <a:pt x="1711" y="19795"/>
                      <a:pt x="1045" y="17878"/>
                      <a:pt x="792" y="15753"/>
                    </a:cubicBezTo>
                    <a:lnTo>
                      <a:pt x="792" y="15753"/>
                    </a:lnTo>
                    <a:cubicBezTo>
                      <a:pt x="1022" y="15857"/>
                      <a:pt x="1274" y="15903"/>
                      <a:pt x="1539" y="15903"/>
                    </a:cubicBezTo>
                    <a:cubicBezTo>
                      <a:pt x="2078" y="15903"/>
                      <a:pt x="2641" y="15707"/>
                      <a:pt x="3100" y="15409"/>
                    </a:cubicBezTo>
                    <a:cubicBezTo>
                      <a:pt x="3399" y="15214"/>
                      <a:pt x="3674" y="14984"/>
                      <a:pt x="3938" y="14755"/>
                    </a:cubicBezTo>
                    <a:cubicBezTo>
                      <a:pt x="4374" y="14387"/>
                      <a:pt x="4800" y="14031"/>
                      <a:pt x="5305" y="13836"/>
                    </a:cubicBezTo>
                    <a:cubicBezTo>
                      <a:pt x="5711" y="13676"/>
                      <a:pt x="6141" y="13631"/>
                      <a:pt x="6590" y="13631"/>
                    </a:cubicBezTo>
                    <a:cubicBezTo>
                      <a:pt x="6851" y="13631"/>
                      <a:pt x="7120" y="13647"/>
                      <a:pt x="7394" y="13663"/>
                    </a:cubicBezTo>
                    <a:cubicBezTo>
                      <a:pt x="7666" y="13677"/>
                      <a:pt x="7941" y="13690"/>
                      <a:pt x="8219" y="13690"/>
                    </a:cubicBezTo>
                    <a:cubicBezTo>
                      <a:pt x="8421" y="13690"/>
                      <a:pt x="8625" y="13683"/>
                      <a:pt x="8829" y="13663"/>
                    </a:cubicBezTo>
                    <a:cubicBezTo>
                      <a:pt x="10747" y="13446"/>
                      <a:pt x="12423" y="11849"/>
                      <a:pt x="12733" y="9943"/>
                    </a:cubicBezTo>
                    <a:cubicBezTo>
                      <a:pt x="12745" y="9875"/>
                      <a:pt x="12756" y="9806"/>
                      <a:pt x="12756" y="9737"/>
                    </a:cubicBezTo>
                    <a:cubicBezTo>
                      <a:pt x="12791" y="9484"/>
                      <a:pt x="12825" y="9244"/>
                      <a:pt x="12939" y="9048"/>
                    </a:cubicBezTo>
                    <a:cubicBezTo>
                      <a:pt x="13054" y="8830"/>
                      <a:pt x="13261" y="8669"/>
                      <a:pt x="13491" y="8497"/>
                    </a:cubicBezTo>
                    <a:lnTo>
                      <a:pt x="13525" y="8463"/>
                    </a:lnTo>
                    <a:cubicBezTo>
                      <a:pt x="14799" y="7463"/>
                      <a:pt x="16292" y="5856"/>
                      <a:pt x="16120" y="3939"/>
                    </a:cubicBezTo>
                    <a:cubicBezTo>
                      <a:pt x="16097" y="3629"/>
                      <a:pt x="16028" y="3342"/>
                      <a:pt x="15960" y="3055"/>
                    </a:cubicBezTo>
                    <a:cubicBezTo>
                      <a:pt x="15902" y="2791"/>
                      <a:pt x="15833" y="2549"/>
                      <a:pt x="15810" y="2297"/>
                    </a:cubicBezTo>
                    <a:cubicBezTo>
                      <a:pt x="15753" y="1781"/>
                      <a:pt x="15868" y="1332"/>
                      <a:pt x="16120" y="1069"/>
                    </a:cubicBezTo>
                    <a:close/>
                    <a:moveTo>
                      <a:pt x="26867" y="11987"/>
                    </a:moveTo>
                    <a:cubicBezTo>
                      <a:pt x="26970" y="12596"/>
                      <a:pt x="27028" y="13227"/>
                      <a:pt x="27028" y="13847"/>
                    </a:cubicBezTo>
                    <a:cubicBezTo>
                      <a:pt x="27028" y="16557"/>
                      <a:pt x="26051" y="19118"/>
                      <a:pt x="24410" y="21264"/>
                    </a:cubicBezTo>
                    <a:cubicBezTo>
                      <a:pt x="24214" y="20955"/>
                      <a:pt x="23985" y="20656"/>
                      <a:pt x="23732" y="20381"/>
                    </a:cubicBezTo>
                    <a:cubicBezTo>
                      <a:pt x="23707" y="20356"/>
                      <a:pt x="23676" y="20344"/>
                      <a:pt x="23645" y="20344"/>
                    </a:cubicBezTo>
                    <a:cubicBezTo>
                      <a:pt x="23619" y="20344"/>
                      <a:pt x="23593" y="20353"/>
                      <a:pt x="23571" y="20369"/>
                    </a:cubicBezTo>
                    <a:cubicBezTo>
                      <a:pt x="23525" y="20415"/>
                      <a:pt x="23525" y="20483"/>
                      <a:pt x="23560" y="20529"/>
                    </a:cubicBezTo>
                    <a:cubicBezTo>
                      <a:pt x="23824" y="20817"/>
                      <a:pt x="24054" y="21126"/>
                      <a:pt x="24260" y="21460"/>
                    </a:cubicBezTo>
                    <a:cubicBezTo>
                      <a:pt x="24099" y="21655"/>
                      <a:pt x="23939" y="21861"/>
                      <a:pt x="23767" y="22057"/>
                    </a:cubicBezTo>
                    <a:cubicBezTo>
                      <a:pt x="23583" y="21575"/>
                      <a:pt x="23262" y="21161"/>
                      <a:pt x="22837" y="20874"/>
                    </a:cubicBezTo>
                    <a:cubicBezTo>
                      <a:pt x="22818" y="20863"/>
                      <a:pt x="22797" y="20858"/>
                      <a:pt x="22778" y="20858"/>
                    </a:cubicBezTo>
                    <a:cubicBezTo>
                      <a:pt x="22738" y="20858"/>
                      <a:pt x="22699" y="20878"/>
                      <a:pt x="22676" y="20909"/>
                    </a:cubicBezTo>
                    <a:cubicBezTo>
                      <a:pt x="22642" y="20966"/>
                      <a:pt x="22653" y="21035"/>
                      <a:pt x="22711" y="21069"/>
                    </a:cubicBezTo>
                    <a:cubicBezTo>
                      <a:pt x="23124" y="21345"/>
                      <a:pt x="23434" y="21769"/>
                      <a:pt x="23594" y="22241"/>
                    </a:cubicBezTo>
                    <a:cubicBezTo>
                      <a:pt x="23457" y="22389"/>
                      <a:pt x="23331" y="22527"/>
                      <a:pt x="23193" y="22665"/>
                    </a:cubicBezTo>
                    <a:cubicBezTo>
                      <a:pt x="22940" y="22183"/>
                      <a:pt x="22607" y="21735"/>
                      <a:pt x="22205" y="21368"/>
                    </a:cubicBezTo>
                    <a:cubicBezTo>
                      <a:pt x="22177" y="21345"/>
                      <a:pt x="22145" y="21334"/>
                      <a:pt x="22116" y="21334"/>
                    </a:cubicBezTo>
                    <a:cubicBezTo>
                      <a:pt x="22087" y="21334"/>
                      <a:pt x="22062" y="21345"/>
                      <a:pt x="22045" y="21368"/>
                    </a:cubicBezTo>
                    <a:cubicBezTo>
                      <a:pt x="21999" y="21414"/>
                      <a:pt x="21999" y="21494"/>
                      <a:pt x="22045" y="21529"/>
                    </a:cubicBezTo>
                    <a:cubicBezTo>
                      <a:pt x="22446" y="21896"/>
                      <a:pt x="22768" y="22332"/>
                      <a:pt x="23009" y="22815"/>
                    </a:cubicBezTo>
                    <a:lnTo>
                      <a:pt x="23020" y="22826"/>
                    </a:lnTo>
                    <a:cubicBezTo>
                      <a:pt x="22894" y="22952"/>
                      <a:pt x="22768" y="23078"/>
                      <a:pt x="22630" y="23193"/>
                    </a:cubicBezTo>
                    <a:cubicBezTo>
                      <a:pt x="22400" y="22757"/>
                      <a:pt x="22079" y="22355"/>
                      <a:pt x="21677" y="22045"/>
                    </a:cubicBezTo>
                    <a:cubicBezTo>
                      <a:pt x="21657" y="22030"/>
                      <a:pt x="21633" y="22022"/>
                      <a:pt x="21608" y="22022"/>
                    </a:cubicBezTo>
                    <a:cubicBezTo>
                      <a:pt x="21576" y="22022"/>
                      <a:pt x="21543" y="22036"/>
                      <a:pt x="21517" y="22068"/>
                    </a:cubicBezTo>
                    <a:cubicBezTo>
                      <a:pt x="21482" y="22114"/>
                      <a:pt x="21494" y="22183"/>
                      <a:pt x="21540" y="22218"/>
                    </a:cubicBezTo>
                    <a:cubicBezTo>
                      <a:pt x="21930" y="22527"/>
                      <a:pt x="22239" y="22917"/>
                      <a:pt x="22458" y="23354"/>
                    </a:cubicBezTo>
                    <a:cubicBezTo>
                      <a:pt x="20311" y="25237"/>
                      <a:pt x="17567" y="26546"/>
                      <a:pt x="14593" y="26913"/>
                    </a:cubicBezTo>
                    <a:cubicBezTo>
                      <a:pt x="14731" y="26798"/>
                      <a:pt x="14868" y="26660"/>
                      <a:pt x="15006" y="26512"/>
                    </a:cubicBezTo>
                    <a:cubicBezTo>
                      <a:pt x="15190" y="26305"/>
                      <a:pt x="15363" y="26075"/>
                      <a:pt x="15523" y="25857"/>
                    </a:cubicBezTo>
                    <a:cubicBezTo>
                      <a:pt x="15833" y="25455"/>
                      <a:pt x="16120" y="25076"/>
                      <a:pt x="16488" y="24789"/>
                    </a:cubicBezTo>
                    <a:cubicBezTo>
                      <a:pt x="17039" y="24353"/>
                      <a:pt x="17739" y="24135"/>
                      <a:pt x="18474" y="23917"/>
                    </a:cubicBezTo>
                    <a:cubicBezTo>
                      <a:pt x="19346" y="23652"/>
                      <a:pt x="20242" y="23377"/>
                      <a:pt x="20885" y="22688"/>
                    </a:cubicBezTo>
                    <a:cubicBezTo>
                      <a:pt x="21298" y="22229"/>
                      <a:pt x="21540" y="21666"/>
                      <a:pt x="21769" y="21126"/>
                    </a:cubicBezTo>
                    <a:cubicBezTo>
                      <a:pt x="21987" y="20633"/>
                      <a:pt x="22183" y="20162"/>
                      <a:pt x="22504" y="19772"/>
                    </a:cubicBezTo>
                    <a:cubicBezTo>
                      <a:pt x="22848" y="19370"/>
                      <a:pt x="23296" y="19083"/>
                      <a:pt x="23778" y="18784"/>
                    </a:cubicBezTo>
                    <a:cubicBezTo>
                      <a:pt x="24157" y="18544"/>
                      <a:pt x="24559" y="18302"/>
                      <a:pt x="24903" y="17980"/>
                    </a:cubicBezTo>
                    <a:cubicBezTo>
                      <a:pt x="26074" y="16878"/>
                      <a:pt x="26327" y="15271"/>
                      <a:pt x="26557" y="13709"/>
                    </a:cubicBezTo>
                    <a:cubicBezTo>
                      <a:pt x="26648" y="13135"/>
                      <a:pt x="26740" y="12550"/>
                      <a:pt x="26867" y="11987"/>
                    </a:cubicBezTo>
                    <a:close/>
                    <a:moveTo>
                      <a:pt x="24754" y="6901"/>
                    </a:moveTo>
                    <a:lnTo>
                      <a:pt x="24754" y="6901"/>
                    </a:lnTo>
                    <a:cubicBezTo>
                      <a:pt x="25443" y="7900"/>
                      <a:pt x="26005" y="8979"/>
                      <a:pt x="26396" y="10116"/>
                    </a:cubicBezTo>
                    <a:cubicBezTo>
                      <a:pt x="26293" y="10816"/>
                      <a:pt x="26005" y="11505"/>
                      <a:pt x="25569" y="12068"/>
                    </a:cubicBezTo>
                    <a:cubicBezTo>
                      <a:pt x="25512" y="12160"/>
                      <a:pt x="25443" y="12240"/>
                      <a:pt x="25362" y="12321"/>
                    </a:cubicBezTo>
                    <a:cubicBezTo>
                      <a:pt x="25133" y="12607"/>
                      <a:pt x="24892" y="12895"/>
                      <a:pt x="24788" y="13262"/>
                    </a:cubicBezTo>
                    <a:cubicBezTo>
                      <a:pt x="24719" y="13469"/>
                      <a:pt x="24708" y="13686"/>
                      <a:pt x="24697" y="13893"/>
                    </a:cubicBezTo>
                    <a:cubicBezTo>
                      <a:pt x="24685" y="14066"/>
                      <a:pt x="24674" y="14237"/>
                      <a:pt x="24628" y="14398"/>
                    </a:cubicBezTo>
                    <a:cubicBezTo>
                      <a:pt x="24433" y="15179"/>
                      <a:pt x="23709" y="15581"/>
                      <a:pt x="22940" y="16018"/>
                    </a:cubicBezTo>
                    <a:cubicBezTo>
                      <a:pt x="22377" y="16327"/>
                      <a:pt x="21792" y="16661"/>
                      <a:pt x="21390" y="17166"/>
                    </a:cubicBezTo>
                    <a:cubicBezTo>
                      <a:pt x="21137" y="17487"/>
                      <a:pt x="20977" y="17866"/>
                      <a:pt x="20816" y="18245"/>
                    </a:cubicBezTo>
                    <a:cubicBezTo>
                      <a:pt x="20586" y="18761"/>
                      <a:pt x="20379" y="19243"/>
                      <a:pt x="19955" y="19554"/>
                    </a:cubicBezTo>
                    <a:cubicBezTo>
                      <a:pt x="19576" y="19829"/>
                      <a:pt x="19128" y="19898"/>
                      <a:pt x="18646" y="19978"/>
                    </a:cubicBezTo>
                    <a:cubicBezTo>
                      <a:pt x="18359" y="20024"/>
                      <a:pt x="18049" y="20070"/>
                      <a:pt x="17774" y="20174"/>
                    </a:cubicBezTo>
                    <a:cubicBezTo>
                      <a:pt x="16843" y="20483"/>
                      <a:pt x="16051" y="21310"/>
                      <a:pt x="15431" y="22619"/>
                    </a:cubicBezTo>
                    <a:cubicBezTo>
                      <a:pt x="15282" y="22929"/>
                      <a:pt x="15156" y="23239"/>
                      <a:pt x="15018" y="23549"/>
                    </a:cubicBezTo>
                    <a:cubicBezTo>
                      <a:pt x="14720" y="24272"/>
                      <a:pt x="14398" y="25007"/>
                      <a:pt x="13927" y="25639"/>
                    </a:cubicBezTo>
                    <a:cubicBezTo>
                      <a:pt x="13404" y="26324"/>
                      <a:pt x="12550" y="26914"/>
                      <a:pt x="11666" y="26914"/>
                    </a:cubicBezTo>
                    <a:cubicBezTo>
                      <a:pt x="11483" y="26914"/>
                      <a:pt x="11298" y="26888"/>
                      <a:pt x="11114" y="26833"/>
                    </a:cubicBezTo>
                    <a:cubicBezTo>
                      <a:pt x="11106" y="26831"/>
                      <a:pt x="11098" y="26830"/>
                      <a:pt x="11089" y="26830"/>
                    </a:cubicBezTo>
                    <a:cubicBezTo>
                      <a:pt x="11049" y="26830"/>
                      <a:pt x="11007" y="26852"/>
                      <a:pt x="10988" y="26890"/>
                    </a:cubicBezTo>
                    <a:cubicBezTo>
                      <a:pt x="10092" y="26764"/>
                      <a:pt x="9231" y="26535"/>
                      <a:pt x="8416" y="26213"/>
                    </a:cubicBezTo>
                    <a:cubicBezTo>
                      <a:pt x="10574" y="26017"/>
                      <a:pt x="12618" y="24732"/>
                      <a:pt x="13686" y="22838"/>
                    </a:cubicBezTo>
                    <a:cubicBezTo>
                      <a:pt x="13950" y="22378"/>
                      <a:pt x="14157" y="21884"/>
                      <a:pt x="14352" y="21414"/>
                    </a:cubicBezTo>
                    <a:cubicBezTo>
                      <a:pt x="14743" y="20495"/>
                      <a:pt x="15098" y="19634"/>
                      <a:pt x="15787" y="19003"/>
                    </a:cubicBezTo>
                    <a:cubicBezTo>
                      <a:pt x="16465" y="18394"/>
                      <a:pt x="17406" y="18072"/>
                      <a:pt x="18313" y="17763"/>
                    </a:cubicBezTo>
                    <a:cubicBezTo>
                      <a:pt x="19553" y="17337"/>
                      <a:pt x="20828" y="16890"/>
                      <a:pt x="21471" y="15730"/>
                    </a:cubicBezTo>
                    <a:cubicBezTo>
                      <a:pt x="21723" y="15248"/>
                      <a:pt x="21849" y="14709"/>
                      <a:pt x="21964" y="14181"/>
                    </a:cubicBezTo>
                    <a:cubicBezTo>
                      <a:pt x="22148" y="13400"/>
                      <a:pt x="22308" y="12653"/>
                      <a:pt x="22905" y="12263"/>
                    </a:cubicBezTo>
                    <a:cubicBezTo>
                      <a:pt x="23043" y="12183"/>
                      <a:pt x="23193" y="12114"/>
                      <a:pt x="23342" y="12056"/>
                    </a:cubicBezTo>
                    <a:cubicBezTo>
                      <a:pt x="23457" y="11999"/>
                      <a:pt x="23583" y="11953"/>
                      <a:pt x="23698" y="11895"/>
                    </a:cubicBezTo>
                    <a:cubicBezTo>
                      <a:pt x="24571" y="11436"/>
                      <a:pt x="25122" y="10426"/>
                      <a:pt x="25064" y="9392"/>
                    </a:cubicBezTo>
                    <a:cubicBezTo>
                      <a:pt x="25053" y="9037"/>
                      <a:pt x="24961" y="8680"/>
                      <a:pt x="24880" y="8336"/>
                    </a:cubicBezTo>
                    <a:cubicBezTo>
                      <a:pt x="24754" y="7820"/>
                      <a:pt x="24651" y="7338"/>
                      <a:pt x="24754" y="6901"/>
                    </a:cubicBezTo>
                    <a:close/>
                    <a:moveTo>
                      <a:pt x="26534" y="10563"/>
                    </a:moveTo>
                    <a:cubicBezTo>
                      <a:pt x="26591" y="10724"/>
                      <a:pt x="26637" y="10897"/>
                      <a:pt x="26671" y="11058"/>
                    </a:cubicBezTo>
                    <a:cubicBezTo>
                      <a:pt x="26385" y="11884"/>
                      <a:pt x="26247" y="12768"/>
                      <a:pt x="26109" y="13640"/>
                    </a:cubicBezTo>
                    <a:cubicBezTo>
                      <a:pt x="25880" y="15191"/>
                      <a:pt x="25650" y="16661"/>
                      <a:pt x="24594" y="17648"/>
                    </a:cubicBezTo>
                    <a:cubicBezTo>
                      <a:pt x="24283" y="17935"/>
                      <a:pt x="23916" y="18164"/>
                      <a:pt x="23537" y="18406"/>
                    </a:cubicBezTo>
                    <a:cubicBezTo>
                      <a:pt x="23043" y="18704"/>
                      <a:pt x="22538" y="19026"/>
                      <a:pt x="22160" y="19485"/>
                    </a:cubicBezTo>
                    <a:cubicBezTo>
                      <a:pt x="21792" y="19921"/>
                      <a:pt x="21574" y="20437"/>
                      <a:pt x="21356" y="20943"/>
                    </a:cubicBezTo>
                    <a:cubicBezTo>
                      <a:pt x="21126" y="21483"/>
                      <a:pt x="20920" y="21988"/>
                      <a:pt x="20552" y="22378"/>
                    </a:cubicBezTo>
                    <a:cubicBezTo>
                      <a:pt x="19989" y="22975"/>
                      <a:pt x="19185" y="23228"/>
                      <a:pt x="18336" y="23481"/>
                    </a:cubicBezTo>
                    <a:cubicBezTo>
                      <a:pt x="17590" y="23710"/>
                      <a:pt x="16832" y="23940"/>
                      <a:pt x="16200" y="24433"/>
                    </a:cubicBezTo>
                    <a:cubicBezTo>
                      <a:pt x="15787" y="24755"/>
                      <a:pt x="15477" y="25180"/>
                      <a:pt x="15167" y="25581"/>
                    </a:cubicBezTo>
                    <a:cubicBezTo>
                      <a:pt x="15006" y="25788"/>
                      <a:pt x="14834" y="26006"/>
                      <a:pt x="14662" y="26213"/>
                    </a:cubicBezTo>
                    <a:cubicBezTo>
                      <a:pt x="14478" y="26431"/>
                      <a:pt x="14065" y="26833"/>
                      <a:pt x="13548" y="27005"/>
                    </a:cubicBezTo>
                    <a:cubicBezTo>
                      <a:pt x="13319" y="27017"/>
                      <a:pt x="13089" y="27028"/>
                      <a:pt x="12860" y="27028"/>
                    </a:cubicBezTo>
                    <a:cubicBezTo>
                      <a:pt x="12710" y="27028"/>
                      <a:pt x="12572" y="27017"/>
                      <a:pt x="12434" y="27017"/>
                    </a:cubicBezTo>
                    <a:cubicBezTo>
                      <a:pt x="13100" y="26798"/>
                      <a:pt x="13697" y="26316"/>
                      <a:pt x="14111" y="25777"/>
                    </a:cubicBezTo>
                    <a:cubicBezTo>
                      <a:pt x="14605" y="25122"/>
                      <a:pt x="14926" y="24364"/>
                      <a:pt x="15236" y="23641"/>
                    </a:cubicBezTo>
                    <a:cubicBezTo>
                      <a:pt x="15363" y="23331"/>
                      <a:pt x="15488" y="23021"/>
                      <a:pt x="15638" y="22723"/>
                    </a:cubicBezTo>
                    <a:cubicBezTo>
                      <a:pt x="16235" y="21460"/>
                      <a:pt x="16970" y="20679"/>
                      <a:pt x="17843" y="20381"/>
                    </a:cubicBezTo>
                    <a:cubicBezTo>
                      <a:pt x="18106" y="20300"/>
                      <a:pt x="18405" y="20243"/>
                      <a:pt x="18680" y="20197"/>
                    </a:cubicBezTo>
                    <a:cubicBezTo>
                      <a:pt x="19174" y="20128"/>
                      <a:pt x="19668" y="20036"/>
                      <a:pt x="20081" y="19738"/>
                    </a:cubicBezTo>
                    <a:cubicBezTo>
                      <a:pt x="20563" y="19393"/>
                      <a:pt x="20793" y="18853"/>
                      <a:pt x="21022" y="18337"/>
                    </a:cubicBezTo>
                    <a:cubicBezTo>
                      <a:pt x="21172" y="17969"/>
                      <a:pt x="21333" y="17602"/>
                      <a:pt x="21574" y="17304"/>
                    </a:cubicBezTo>
                    <a:cubicBezTo>
                      <a:pt x="21941" y="16832"/>
                      <a:pt x="22504" y="16523"/>
                      <a:pt x="23055" y="16212"/>
                    </a:cubicBezTo>
                    <a:cubicBezTo>
                      <a:pt x="23836" y="15776"/>
                      <a:pt x="24640" y="15329"/>
                      <a:pt x="24846" y="14456"/>
                    </a:cubicBezTo>
                    <a:cubicBezTo>
                      <a:pt x="24892" y="14272"/>
                      <a:pt x="24903" y="14089"/>
                      <a:pt x="24915" y="13905"/>
                    </a:cubicBezTo>
                    <a:cubicBezTo>
                      <a:pt x="24938" y="13698"/>
                      <a:pt x="24949" y="13515"/>
                      <a:pt x="25007" y="13331"/>
                    </a:cubicBezTo>
                    <a:cubicBezTo>
                      <a:pt x="25099" y="13009"/>
                      <a:pt x="25317" y="12745"/>
                      <a:pt x="25546" y="12469"/>
                    </a:cubicBezTo>
                    <a:cubicBezTo>
                      <a:pt x="25615" y="12389"/>
                      <a:pt x="25684" y="12298"/>
                      <a:pt x="25753" y="12206"/>
                    </a:cubicBezTo>
                    <a:cubicBezTo>
                      <a:pt x="26132" y="11724"/>
                      <a:pt x="26396" y="11160"/>
                      <a:pt x="26534" y="10563"/>
                    </a:cubicBezTo>
                    <a:close/>
                    <a:moveTo>
                      <a:pt x="12860" y="0"/>
                    </a:moveTo>
                    <a:cubicBezTo>
                      <a:pt x="9208" y="0"/>
                      <a:pt x="5902" y="1447"/>
                      <a:pt x="3548" y="4065"/>
                    </a:cubicBezTo>
                    <a:cubicBezTo>
                      <a:pt x="1263" y="6614"/>
                      <a:pt x="0" y="10093"/>
                      <a:pt x="0" y="13847"/>
                    </a:cubicBezTo>
                    <a:cubicBezTo>
                      <a:pt x="0" y="17613"/>
                      <a:pt x="1263" y="21092"/>
                      <a:pt x="3548" y="23641"/>
                    </a:cubicBezTo>
                    <a:cubicBezTo>
                      <a:pt x="5902" y="26259"/>
                      <a:pt x="9208" y="27706"/>
                      <a:pt x="12860" y="27706"/>
                    </a:cubicBezTo>
                    <a:cubicBezTo>
                      <a:pt x="20770" y="27706"/>
                      <a:pt x="27717" y="21230"/>
                      <a:pt x="27717" y="13847"/>
                    </a:cubicBezTo>
                    <a:cubicBezTo>
                      <a:pt x="27717" y="6476"/>
                      <a:pt x="20770" y="0"/>
                      <a:pt x="12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2"/>
              <p:cNvSpPr/>
              <p:nvPr/>
            </p:nvSpPr>
            <p:spPr>
              <a:xfrm>
                <a:off x="1348457" y="1221010"/>
                <a:ext cx="37064" cy="4771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421" extrusionOk="0">
                    <a:moveTo>
                      <a:pt x="133" y="0"/>
                    </a:moveTo>
                    <a:cubicBezTo>
                      <a:pt x="99" y="0"/>
                      <a:pt x="63" y="15"/>
                      <a:pt x="35" y="43"/>
                    </a:cubicBezTo>
                    <a:cubicBezTo>
                      <a:pt x="1" y="89"/>
                      <a:pt x="12" y="170"/>
                      <a:pt x="58" y="204"/>
                    </a:cubicBezTo>
                    <a:cubicBezTo>
                      <a:pt x="437" y="491"/>
                      <a:pt x="724" y="892"/>
                      <a:pt x="862" y="1341"/>
                    </a:cubicBezTo>
                    <a:cubicBezTo>
                      <a:pt x="885" y="1398"/>
                      <a:pt x="930" y="1421"/>
                      <a:pt x="976" y="1421"/>
                    </a:cubicBezTo>
                    <a:lnTo>
                      <a:pt x="1011" y="1421"/>
                    </a:lnTo>
                    <a:cubicBezTo>
                      <a:pt x="1068" y="1398"/>
                      <a:pt x="1103" y="1341"/>
                      <a:pt x="1080" y="1283"/>
                    </a:cubicBezTo>
                    <a:cubicBezTo>
                      <a:pt x="930" y="778"/>
                      <a:pt x="621" y="330"/>
                      <a:pt x="196" y="20"/>
                    </a:cubicBezTo>
                    <a:cubicBezTo>
                      <a:pt x="178" y="6"/>
                      <a:pt x="156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2"/>
              <p:cNvSpPr/>
              <p:nvPr/>
            </p:nvSpPr>
            <p:spPr>
              <a:xfrm>
                <a:off x="1368500" y="1198281"/>
                <a:ext cx="35520" cy="4653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386" extrusionOk="0">
                    <a:moveTo>
                      <a:pt x="128" y="0"/>
                    </a:moveTo>
                    <a:cubicBezTo>
                      <a:pt x="108" y="0"/>
                      <a:pt x="87" y="7"/>
                      <a:pt x="70" y="20"/>
                    </a:cubicBezTo>
                    <a:cubicBezTo>
                      <a:pt x="12" y="54"/>
                      <a:pt x="1" y="123"/>
                      <a:pt x="35" y="181"/>
                    </a:cubicBezTo>
                    <a:lnTo>
                      <a:pt x="839" y="1340"/>
                    </a:lnTo>
                    <a:cubicBezTo>
                      <a:pt x="862" y="1363"/>
                      <a:pt x="897" y="1386"/>
                      <a:pt x="931" y="1386"/>
                    </a:cubicBezTo>
                    <a:cubicBezTo>
                      <a:pt x="953" y="1386"/>
                      <a:pt x="976" y="1375"/>
                      <a:pt x="988" y="1363"/>
                    </a:cubicBezTo>
                    <a:cubicBezTo>
                      <a:pt x="1045" y="1329"/>
                      <a:pt x="1057" y="1260"/>
                      <a:pt x="1022" y="1202"/>
                    </a:cubicBezTo>
                    <a:lnTo>
                      <a:pt x="219" y="54"/>
                    </a:lnTo>
                    <a:cubicBezTo>
                      <a:pt x="197" y="18"/>
                      <a:pt x="163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2"/>
              <p:cNvSpPr/>
              <p:nvPr/>
            </p:nvSpPr>
            <p:spPr>
              <a:xfrm>
                <a:off x="1392002" y="1186396"/>
                <a:ext cx="29745" cy="3451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28" extrusionOk="0">
                    <a:moveTo>
                      <a:pt x="131" y="1"/>
                    </a:moveTo>
                    <a:cubicBezTo>
                      <a:pt x="99" y="1"/>
                      <a:pt x="67" y="19"/>
                      <a:pt x="47" y="52"/>
                    </a:cubicBezTo>
                    <a:cubicBezTo>
                      <a:pt x="1" y="98"/>
                      <a:pt x="13" y="167"/>
                      <a:pt x="70" y="213"/>
                    </a:cubicBezTo>
                    <a:cubicBezTo>
                      <a:pt x="322" y="397"/>
                      <a:pt x="529" y="660"/>
                      <a:pt x="644" y="959"/>
                    </a:cubicBezTo>
                    <a:cubicBezTo>
                      <a:pt x="667" y="1005"/>
                      <a:pt x="702" y="1028"/>
                      <a:pt x="748" y="1028"/>
                    </a:cubicBezTo>
                    <a:lnTo>
                      <a:pt x="794" y="1028"/>
                    </a:lnTo>
                    <a:cubicBezTo>
                      <a:pt x="851" y="1005"/>
                      <a:pt x="885" y="936"/>
                      <a:pt x="862" y="879"/>
                    </a:cubicBezTo>
                    <a:cubicBezTo>
                      <a:pt x="725" y="546"/>
                      <a:pt x="495" y="236"/>
                      <a:pt x="197" y="29"/>
                    </a:cubicBezTo>
                    <a:cubicBezTo>
                      <a:pt x="177" y="10"/>
                      <a:pt x="154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2"/>
              <p:cNvSpPr/>
              <p:nvPr/>
            </p:nvSpPr>
            <p:spPr>
              <a:xfrm>
                <a:off x="1314548" y="1001373"/>
                <a:ext cx="14671" cy="3182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948" extrusionOk="0">
                    <a:moveTo>
                      <a:pt x="302" y="1"/>
                    </a:moveTo>
                    <a:cubicBezTo>
                      <a:pt x="270" y="1"/>
                      <a:pt x="239" y="19"/>
                      <a:pt x="218" y="52"/>
                    </a:cubicBezTo>
                    <a:cubicBezTo>
                      <a:pt x="46" y="282"/>
                      <a:pt x="1" y="591"/>
                      <a:pt x="80" y="867"/>
                    </a:cubicBezTo>
                    <a:cubicBezTo>
                      <a:pt x="103" y="913"/>
                      <a:pt x="149" y="948"/>
                      <a:pt x="195" y="948"/>
                    </a:cubicBezTo>
                    <a:lnTo>
                      <a:pt x="230" y="948"/>
                    </a:lnTo>
                    <a:cubicBezTo>
                      <a:pt x="287" y="925"/>
                      <a:pt x="322" y="856"/>
                      <a:pt x="299" y="798"/>
                    </a:cubicBezTo>
                    <a:cubicBezTo>
                      <a:pt x="241" y="591"/>
                      <a:pt x="276" y="362"/>
                      <a:pt x="402" y="178"/>
                    </a:cubicBezTo>
                    <a:cubicBezTo>
                      <a:pt x="437" y="132"/>
                      <a:pt x="425" y="63"/>
                      <a:pt x="368" y="29"/>
                    </a:cubicBezTo>
                    <a:cubicBezTo>
                      <a:pt x="349" y="10"/>
                      <a:pt x="325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2"/>
              <p:cNvSpPr/>
              <p:nvPr/>
            </p:nvSpPr>
            <p:spPr>
              <a:xfrm>
                <a:off x="1341910" y="1004260"/>
                <a:ext cx="7722" cy="28539"/>
              </a:xfrm>
              <a:custGeom>
                <a:avLst/>
                <a:gdLst/>
                <a:ahLst/>
                <a:cxnLst/>
                <a:rect l="l" t="t" r="r" b="b"/>
                <a:pathLst>
                  <a:path w="230" h="850" extrusionOk="0">
                    <a:moveTo>
                      <a:pt x="115" y="0"/>
                    </a:moveTo>
                    <a:cubicBezTo>
                      <a:pt x="46" y="0"/>
                      <a:pt x="0" y="58"/>
                      <a:pt x="0" y="115"/>
                    </a:cubicBezTo>
                    <a:lnTo>
                      <a:pt x="0" y="747"/>
                    </a:lnTo>
                    <a:cubicBezTo>
                      <a:pt x="0" y="804"/>
                      <a:pt x="46" y="850"/>
                      <a:pt x="115" y="850"/>
                    </a:cubicBezTo>
                    <a:cubicBezTo>
                      <a:pt x="173" y="850"/>
                      <a:pt x="230" y="804"/>
                      <a:pt x="230" y="747"/>
                    </a:cubicBezTo>
                    <a:lnTo>
                      <a:pt x="230" y="115"/>
                    </a:lnTo>
                    <a:cubicBezTo>
                      <a:pt x="230" y="58"/>
                      <a:pt x="17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2"/>
              <p:cNvSpPr/>
              <p:nvPr/>
            </p:nvSpPr>
            <p:spPr>
              <a:xfrm>
                <a:off x="986502" y="944533"/>
                <a:ext cx="35117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06" extrusionOk="0">
                    <a:moveTo>
                      <a:pt x="127" y="0"/>
                    </a:moveTo>
                    <a:cubicBezTo>
                      <a:pt x="69" y="0"/>
                      <a:pt x="12" y="46"/>
                      <a:pt x="12" y="103"/>
                    </a:cubicBezTo>
                    <a:cubicBezTo>
                      <a:pt x="0" y="172"/>
                      <a:pt x="46" y="230"/>
                      <a:pt x="115" y="230"/>
                    </a:cubicBezTo>
                    <a:cubicBezTo>
                      <a:pt x="380" y="253"/>
                      <a:pt x="632" y="345"/>
                      <a:pt x="862" y="482"/>
                    </a:cubicBezTo>
                    <a:cubicBezTo>
                      <a:pt x="873" y="493"/>
                      <a:pt x="896" y="505"/>
                      <a:pt x="919" y="505"/>
                    </a:cubicBezTo>
                    <a:cubicBezTo>
                      <a:pt x="954" y="505"/>
                      <a:pt x="988" y="482"/>
                      <a:pt x="1011" y="447"/>
                    </a:cubicBezTo>
                    <a:cubicBezTo>
                      <a:pt x="1046" y="391"/>
                      <a:pt x="1034" y="322"/>
                      <a:pt x="977" y="287"/>
                    </a:cubicBezTo>
                    <a:cubicBezTo>
                      <a:pt x="724" y="126"/>
                      <a:pt x="437" y="34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2"/>
              <p:cNvSpPr/>
              <p:nvPr/>
            </p:nvSpPr>
            <p:spPr>
              <a:xfrm>
                <a:off x="1004229" y="923079"/>
                <a:ext cx="23568" cy="1376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10" extrusionOk="0">
                    <a:moveTo>
                      <a:pt x="135" y="0"/>
                    </a:moveTo>
                    <a:cubicBezTo>
                      <a:pt x="88" y="0"/>
                      <a:pt x="42" y="31"/>
                      <a:pt x="23" y="76"/>
                    </a:cubicBezTo>
                    <a:cubicBezTo>
                      <a:pt x="1" y="134"/>
                      <a:pt x="35" y="203"/>
                      <a:pt x="92" y="226"/>
                    </a:cubicBezTo>
                    <a:lnTo>
                      <a:pt x="529" y="410"/>
                    </a:lnTo>
                    <a:lnTo>
                      <a:pt x="575" y="410"/>
                    </a:lnTo>
                    <a:cubicBezTo>
                      <a:pt x="621" y="410"/>
                      <a:pt x="666" y="387"/>
                      <a:pt x="678" y="341"/>
                    </a:cubicBezTo>
                    <a:cubicBezTo>
                      <a:pt x="701" y="283"/>
                      <a:pt x="678" y="214"/>
                      <a:pt x="621" y="191"/>
                    </a:cubicBezTo>
                    <a:lnTo>
                      <a:pt x="173" y="7"/>
                    </a:lnTo>
                    <a:cubicBezTo>
                      <a:pt x="161" y="2"/>
                      <a:pt x="148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2"/>
              <p:cNvSpPr/>
              <p:nvPr/>
            </p:nvSpPr>
            <p:spPr>
              <a:xfrm>
                <a:off x="1021956" y="902969"/>
                <a:ext cx="14671" cy="10744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0" extrusionOk="0">
                    <a:moveTo>
                      <a:pt x="139" y="0"/>
                    </a:moveTo>
                    <a:cubicBezTo>
                      <a:pt x="94" y="0"/>
                      <a:pt x="50" y="24"/>
                      <a:pt x="24" y="67"/>
                    </a:cubicBezTo>
                    <a:cubicBezTo>
                      <a:pt x="1" y="113"/>
                      <a:pt x="24" y="182"/>
                      <a:pt x="82" y="216"/>
                    </a:cubicBezTo>
                    <a:lnTo>
                      <a:pt x="253" y="308"/>
                    </a:lnTo>
                    <a:cubicBezTo>
                      <a:pt x="276" y="308"/>
                      <a:pt x="288" y="320"/>
                      <a:pt x="311" y="320"/>
                    </a:cubicBezTo>
                    <a:cubicBezTo>
                      <a:pt x="345" y="320"/>
                      <a:pt x="391" y="297"/>
                      <a:pt x="414" y="251"/>
                    </a:cubicBezTo>
                    <a:cubicBezTo>
                      <a:pt x="437" y="193"/>
                      <a:pt x="414" y="124"/>
                      <a:pt x="357" y="101"/>
                    </a:cubicBezTo>
                    <a:lnTo>
                      <a:pt x="184" y="9"/>
                    </a:lnTo>
                    <a:cubicBezTo>
                      <a:pt x="170" y="3"/>
                      <a:pt x="154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2"/>
              <p:cNvSpPr/>
              <p:nvPr/>
            </p:nvSpPr>
            <p:spPr>
              <a:xfrm>
                <a:off x="1161890" y="1422451"/>
                <a:ext cx="15074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9" extrusionOk="0">
                    <a:moveTo>
                      <a:pt x="131" y="0"/>
                    </a:moveTo>
                    <a:cubicBezTo>
                      <a:pt x="81" y="0"/>
                      <a:pt x="34" y="42"/>
                      <a:pt x="24" y="94"/>
                    </a:cubicBezTo>
                    <a:cubicBezTo>
                      <a:pt x="1" y="324"/>
                      <a:pt x="81" y="553"/>
                      <a:pt x="242" y="714"/>
                    </a:cubicBezTo>
                    <a:cubicBezTo>
                      <a:pt x="265" y="737"/>
                      <a:pt x="299" y="748"/>
                      <a:pt x="322" y="748"/>
                    </a:cubicBezTo>
                    <a:cubicBezTo>
                      <a:pt x="356" y="748"/>
                      <a:pt x="379" y="737"/>
                      <a:pt x="402" y="725"/>
                    </a:cubicBezTo>
                    <a:cubicBezTo>
                      <a:pt x="448" y="679"/>
                      <a:pt x="448" y="610"/>
                      <a:pt x="402" y="564"/>
                    </a:cubicBezTo>
                    <a:cubicBezTo>
                      <a:pt x="299" y="449"/>
                      <a:pt x="242" y="278"/>
                      <a:pt x="253" y="117"/>
                    </a:cubicBezTo>
                    <a:cubicBezTo>
                      <a:pt x="253" y="59"/>
                      <a:pt x="219" y="2"/>
                      <a:pt x="150" y="2"/>
                    </a:cubicBezTo>
                    <a:cubicBezTo>
                      <a:pt x="144" y="1"/>
                      <a:pt x="137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2"/>
              <p:cNvSpPr/>
              <p:nvPr/>
            </p:nvSpPr>
            <p:spPr>
              <a:xfrm>
                <a:off x="1183477" y="1413386"/>
                <a:ext cx="11213" cy="195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2" extrusionOk="0">
                    <a:moveTo>
                      <a:pt x="129" y="1"/>
                    </a:moveTo>
                    <a:cubicBezTo>
                      <a:pt x="117" y="1"/>
                      <a:pt x="105" y="3"/>
                      <a:pt x="93" y="8"/>
                    </a:cubicBezTo>
                    <a:cubicBezTo>
                      <a:pt x="35" y="20"/>
                      <a:pt x="1" y="77"/>
                      <a:pt x="12" y="145"/>
                    </a:cubicBezTo>
                    <a:lnTo>
                      <a:pt x="104" y="502"/>
                    </a:lnTo>
                    <a:cubicBezTo>
                      <a:pt x="116" y="548"/>
                      <a:pt x="162" y="582"/>
                      <a:pt x="208" y="582"/>
                    </a:cubicBezTo>
                    <a:lnTo>
                      <a:pt x="242" y="582"/>
                    </a:lnTo>
                    <a:cubicBezTo>
                      <a:pt x="299" y="559"/>
                      <a:pt x="333" y="502"/>
                      <a:pt x="322" y="444"/>
                    </a:cubicBezTo>
                    <a:lnTo>
                      <a:pt x="230" y="88"/>
                    </a:lnTo>
                    <a:cubicBezTo>
                      <a:pt x="221" y="34"/>
                      <a:pt x="176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2"/>
              <p:cNvSpPr/>
              <p:nvPr/>
            </p:nvSpPr>
            <p:spPr>
              <a:xfrm>
                <a:off x="1493393" y="1144127"/>
                <a:ext cx="32800" cy="1128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36" extrusionOk="0">
                    <a:moveTo>
                      <a:pt x="469" y="0"/>
                    </a:moveTo>
                    <a:cubicBezTo>
                      <a:pt x="332" y="0"/>
                      <a:pt x="194" y="35"/>
                      <a:pt x="70" y="105"/>
                    </a:cubicBezTo>
                    <a:cubicBezTo>
                      <a:pt x="12" y="128"/>
                      <a:pt x="1" y="197"/>
                      <a:pt x="24" y="255"/>
                    </a:cubicBezTo>
                    <a:cubicBezTo>
                      <a:pt x="47" y="294"/>
                      <a:pt x="86" y="317"/>
                      <a:pt x="127" y="317"/>
                    </a:cubicBezTo>
                    <a:cubicBezTo>
                      <a:pt x="147" y="317"/>
                      <a:pt x="166" y="312"/>
                      <a:pt x="185" y="301"/>
                    </a:cubicBezTo>
                    <a:cubicBezTo>
                      <a:pt x="269" y="253"/>
                      <a:pt x="366" y="230"/>
                      <a:pt x="462" y="230"/>
                    </a:cubicBezTo>
                    <a:cubicBezTo>
                      <a:pt x="575" y="230"/>
                      <a:pt x="688" y="262"/>
                      <a:pt x="782" y="324"/>
                    </a:cubicBezTo>
                    <a:cubicBezTo>
                      <a:pt x="805" y="335"/>
                      <a:pt x="828" y="335"/>
                      <a:pt x="851" y="335"/>
                    </a:cubicBezTo>
                    <a:cubicBezTo>
                      <a:pt x="885" y="335"/>
                      <a:pt x="919" y="324"/>
                      <a:pt x="942" y="289"/>
                    </a:cubicBezTo>
                    <a:cubicBezTo>
                      <a:pt x="976" y="232"/>
                      <a:pt x="965" y="163"/>
                      <a:pt x="908" y="128"/>
                    </a:cubicBezTo>
                    <a:cubicBezTo>
                      <a:pt x="774" y="44"/>
                      <a:pt x="622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2"/>
              <p:cNvSpPr/>
              <p:nvPr/>
            </p:nvSpPr>
            <p:spPr>
              <a:xfrm>
                <a:off x="1499571" y="1120424"/>
                <a:ext cx="20446" cy="1071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19" extrusionOk="0">
                    <a:moveTo>
                      <a:pt x="495" y="1"/>
                    </a:moveTo>
                    <a:cubicBezTo>
                      <a:pt x="484" y="1"/>
                      <a:pt x="472" y="3"/>
                      <a:pt x="460" y="8"/>
                    </a:cubicBezTo>
                    <a:lnTo>
                      <a:pt x="104" y="89"/>
                    </a:lnTo>
                    <a:cubicBezTo>
                      <a:pt x="35" y="112"/>
                      <a:pt x="1" y="168"/>
                      <a:pt x="12" y="237"/>
                    </a:cubicBezTo>
                    <a:cubicBezTo>
                      <a:pt x="35" y="283"/>
                      <a:pt x="81" y="318"/>
                      <a:pt x="127" y="318"/>
                    </a:cubicBezTo>
                    <a:lnTo>
                      <a:pt x="161" y="318"/>
                    </a:lnTo>
                    <a:lnTo>
                      <a:pt x="506" y="226"/>
                    </a:lnTo>
                    <a:cubicBezTo>
                      <a:pt x="575" y="203"/>
                      <a:pt x="609" y="145"/>
                      <a:pt x="598" y="89"/>
                    </a:cubicBezTo>
                    <a:cubicBezTo>
                      <a:pt x="580" y="34"/>
                      <a:pt x="539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2"/>
              <p:cNvSpPr/>
              <p:nvPr/>
            </p:nvSpPr>
            <p:spPr>
              <a:xfrm>
                <a:off x="1506118" y="1085038"/>
                <a:ext cx="14302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16" extrusionOk="0">
                    <a:moveTo>
                      <a:pt x="171" y="0"/>
                    </a:moveTo>
                    <a:cubicBezTo>
                      <a:pt x="138" y="0"/>
                      <a:pt x="104" y="6"/>
                      <a:pt x="69" y="17"/>
                    </a:cubicBezTo>
                    <a:cubicBezTo>
                      <a:pt x="12" y="40"/>
                      <a:pt x="0" y="109"/>
                      <a:pt x="23" y="166"/>
                    </a:cubicBezTo>
                    <a:cubicBezTo>
                      <a:pt x="41" y="212"/>
                      <a:pt x="95" y="242"/>
                      <a:pt x="145" y="242"/>
                    </a:cubicBezTo>
                    <a:cubicBezTo>
                      <a:pt x="159" y="242"/>
                      <a:pt x="172" y="240"/>
                      <a:pt x="184" y="235"/>
                    </a:cubicBezTo>
                    <a:cubicBezTo>
                      <a:pt x="207" y="281"/>
                      <a:pt x="242" y="316"/>
                      <a:pt x="299" y="316"/>
                    </a:cubicBezTo>
                    <a:cubicBezTo>
                      <a:pt x="311" y="316"/>
                      <a:pt x="322" y="316"/>
                      <a:pt x="334" y="304"/>
                    </a:cubicBezTo>
                    <a:cubicBezTo>
                      <a:pt x="391" y="281"/>
                      <a:pt x="426" y="224"/>
                      <a:pt x="403" y="166"/>
                    </a:cubicBezTo>
                    <a:cubicBezTo>
                      <a:pt x="380" y="97"/>
                      <a:pt x="334" y="51"/>
                      <a:pt x="265" y="17"/>
                    </a:cubicBezTo>
                    <a:cubicBezTo>
                      <a:pt x="236" y="6"/>
                      <a:pt x="204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870C25EF-9256-0EED-9479-115D39001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74" y="1570739"/>
            <a:ext cx="2676880" cy="200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60"/>
          <p:cNvSpPr txBox="1">
            <a:spLocks noGrp="1"/>
          </p:cNvSpPr>
          <p:nvPr>
            <p:ph type="title" idx="15"/>
          </p:nvPr>
        </p:nvSpPr>
        <p:spPr>
          <a:xfrm>
            <a:off x="2879804" y="149238"/>
            <a:ext cx="3383119" cy="736557"/>
          </a:xfrm>
          <a:prstGeom prst="round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Перестановка</a:t>
            </a:r>
            <a:endParaRPr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09" name="Google Shape;2909;p60"/>
          <p:cNvGrpSpPr/>
          <p:nvPr/>
        </p:nvGrpSpPr>
        <p:grpSpPr>
          <a:xfrm rot="17426427">
            <a:off x="49973" y="908078"/>
            <a:ext cx="827689" cy="441266"/>
            <a:chOff x="2873875" y="1095738"/>
            <a:chExt cx="827689" cy="441266"/>
          </a:xfrm>
        </p:grpSpPr>
        <p:sp>
          <p:nvSpPr>
            <p:cNvPr id="2910" name="Google Shape;2910;p60"/>
            <p:cNvSpPr/>
            <p:nvPr/>
          </p:nvSpPr>
          <p:spPr>
            <a:xfrm>
              <a:off x="2950386" y="1095738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0"/>
            <p:cNvSpPr/>
            <p:nvPr/>
          </p:nvSpPr>
          <p:spPr>
            <a:xfrm>
              <a:off x="2873875" y="1290337"/>
              <a:ext cx="76508" cy="80864"/>
            </a:xfrm>
            <a:custGeom>
              <a:avLst/>
              <a:gdLst/>
              <a:ahLst/>
              <a:cxnLst/>
              <a:rect l="l" t="t" r="r" b="b"/>
              <a:pathLst>
                <a:path w="2055" h="2172" extrusionOk="0">
                  <a:moveTo>
                    <a:pt x="1045" y="0"/>
                  </a:moveTo>
                  <a:cubicBezTo>
                    <a:pt x="1038" y="0"/>
                    <a:pt x="1030" y="1"/>
                    <a:pt x="1021" y="1"/>
                  </a:cubicBezTo>
                  <a:cubicBezTo>
                    <a:pt x="919" y="13"/>
                    <a:pt x="827" y="105"/>
                    <a:pt x="827" y="220"/>
                  </a:cubicBezTo>
                  <a:cubicBezTo>
                    <a:pt x="815" y="404"/>
                    <a:pt x="792" y="587"/>
                    <a:pt x="769" y="759"/>
                  </a:cubicBezTo>
                  <a:lnTo>
                    <a:pt x="207" y="840"/>
                  </a:lnTo>
                  <a:cubicBezTo>
                    <a:pt x="80" y="863"/>
                    <a:pt x="0" y="966"/>
                    <a:pt x="11" y="1093"/>
                  </a:cubicBezTo>
                  <a:cubicBezTo>
                    <a:pt x="32" y="1205"/>
                    <a:pt x="117" y="1291"/>
                    <a:pt x="225" y="1291"/>
                  </a:cubicBezTo>
                  <a:cubicBezTo>
                    <a:pt x="238" y="1291"/>
                    <a:pt x="251" y="1290"/>
                    <a:pt x="264" y="1287"/>
                  </a:cubicBezTo>
                  <a:cubicBezTo>
                    <a:pt x="293" y="1285"/>
                    <a:pt x="323" y="1283"/>
                    <a:pt x="353" y="1283"/>
                  </a:cubicBezTo>
                  <a:cubicBezTo>
                    <a:pt x="450" y="1283"/>
                    <a:pt x="548" y="1298"/>
                    <a:pt x="654" y="1333"/>
                  </a:cubicBezTo>
                  <a:cubicBezTo>
                    <a:pt x="608" y="1517"/>
                    <a:pt x="562" y="1690"/>
                    <a:pt x="505" y="1861"/>
                  </a:cubicBezTo>
                  <a:cubicBezTo>
                    <a:pt x="459" y="1988"/>
                    <a:pt x="528" y="2114"/>
                    <a:pt x="643" y="2160"/>
                  </a:cubicBezTo>
                  <a:cubicBezTo>
                    <a:pt x="666" y="2160"/>
                    <a:pt x="689" y="2172"/>
                    <a:pt x="712" y="2172"/>
                  </a:cubicBezTo>
                  <a:cubicBezTo>
                    <a:pt x="815" y="2172"/>
                    <a:pt x="896" y="2103"/>
                    <a:pt x="930" y="2011"/>
                  </a:cubicBezTo>
                  <a:cubicBezTo>
                    <a:pt x="930" y="2011"/>
                    <a:pt x="930" y="1999"/>
                    <a:pt x="942" y="1999"/>
                  </a:cubicBezTo>
                  <a:lnTo>
                    <a:pt x="942" y="1988"/>
                  </a:lnTo>
                  <a:cubicBezTo>
                    <a:pt x="1056" y="1884"/>
                    <a:pt x="1159" y="1782"/>
                    <a:pt x="1274" y="1678"/>
                  </a:cubicBezTo>
                  <a:cubicBezTo>
                    <a:pt x="1378" y="1759"/>
                    <a:pt x="1493" y="1861"/>
                    <a:pt x="1596" y="1965"/>
                  </a:cubicBezTo>
                  <a:cubicBezTo>
                    <a:pt x="1641" y="2010"/>
                    <a:pt x="1704" y="2033"/>
                    <a:pt x="1764" y="2033"/>
                  </a:cubicBezTo>
                  <a:cubicBezTo>
                    <a:pt x="1812" y="2033"/>
                    <a:pt x="1859" y="2019"/>
                    <a:pt x="1894" y="1988"/>
                  </a:cubicBezTo>
                  <a:cubicBezTo>
                    <a:pt x="1986" y="1907"/>
                    <a:pt x="2009" y="1782"/>
                    <a:pt x="1952" y="1690"/>
                  </a:cubicBezTo>
                  <a:cubicBezTo>
                    <a:pt x="1860" y="1552"/>
                    <a:pt x="1779" y="1402"/>
                    <a:pt x="1710" y="1264"/>
                  </a:cubicBezTo>
                  <a:cubicBezTo>
                    <a:pt x="1802" y="1173"/>
                    <a:pt x="1883" y="1093"/>
                    <a:pt x="1975" y="1012"/>
                  </a:cubicBezTo>
                  <a:cubicBezTo>
                    <a:pt x="2044" y="943"/>
                    <a:pt x="2055" y="840"/>
                    <a:pt x="2021" y="748"/>
                  </a:cubicBezTo>
                  <a:cubicBezTo>
                    <a:pt x="1979" y="665"/>
                    <a:pt x="1891" y="620"/>
                    <a:pt x="1806" y="620"/>
                  </a:cubicBezTo>
                  <a:cubicBezTo>
                    <a:pt x="1797" y="620"/>
                    <a:pt x="1788" y="620"/>
                    <a:pt x="1779" y="621"/>
                  </a:cubicBezTo>
                  <a:lnTo>
                    <a:pt x="1435" y="667"/>
                  </a:lnTo>
                  <a:cubicBezTo>
                    <a:pt x="1378" y="507"/>
                    <a:pt x="1320" y="335"/>
                    <a:pt x="1274" y="162"/>
                  </a:cubicBezTo>
                  <a:cubicBezTo>
                    <a:pt x="1242" y="67"/>
                    <a:pt x="1151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0"/>
            <p:cNvSpPr/>
            <p:nvPr/>
          </p:nvSpPr>
          <p:spPr>
            <a:xfrm>
              <a:off x="3584439" y="1396720"/>
              <a:ext cx="117126" cy="140283"/>
            </a:xfrm>
            <a:custGeom>
              <a:avLst/>
              <a:gdLst/>
              <a:ahLst/>
              <a:cxnLst/>
              <a:rect l="l" t="t" r="r" b="b"/>
              <a:pathLst>
                <a:path w="3146" h="3768" extrusionOk="0">
                  <a:moveTo>
                    <a:pt x="1860" y="1459"/>
                  </a:moveTo>
                  <a:lnTo>
                    <a:pt x="1860" y="1528"/>
                  </a:lnTo>
                  <a:lnTo>
                    <a:pt x="1826" y="1528"/>
                  </a:lnTo>
                  <a:lnTo>
                    <a:pt x="1860" y="1459"/>
                  </a:lnTo>
                  <a:close/>
                  <a:moveTo>
                    <a:pt x="2308" y="1998"/>
                  </a:moveTo>
                  <a:cubicBezTo>
                    <a:pt x="2308" y="1998"/>
                    <a:pt x="2308" y="2010"/>
                    <a:pt x="2296" y="2010"/>
                  </a:cubicBezTo>
                  <a:lnTo>
                    <a:pt x="2296" y="1998"/>
                  </a:lnTo>
                  <a:close/>
                  <a:moveTo>
                    <a:pt x="1562" y="1952"/>
                  </a:moveTo>
                  <a:cubicBezTo>
                    <a:pt x="1653" y="1964"/>
                    <a:pt x="1757" y="1975"/>
                    <a:pt x="1849" y="1987"/>
                  </a:cubicBezTo>
                  <a:lnTo>
                    <a:pt x="1849" y="2240"/>
                  </a:lnTo>
                  <a:cubicBezTo>
                    <a:pt x="1780" y="2274"/>
                    <a:pt x="1722" y="2308"/>
                    <a:pt x="1653" y="2342"/>
                  </a:cubicBezTo>
                  <a:cubicBezTo>
                    <a:pt x="1596" y="2274"/>
                    <a:pt x="1528" y="2194"/>
                    <a:pt x="1459" y="2113"/>
                  </a:cubicBezTo>
                  <a:cubicBezTo>
                    <a:pt x="1493" y="2056"/>
                    <a:pt x="1528" y="2010"/>
                    <a:pt x="1562" y="1952"/>
                  </a:cubicBezTo>
                  <a:close/>
                  <a:moveTo>
                    <a:pt x="1206" y="2515"/>
                  </a:moveTo>
                  <a:cubicBezTo>
                    <a:pt x="1217" y="2538"/>
                    <a:pt x="1240" y="2561"/>
                    <a:pt x="1263" y="2584"/>
                  </a:cubicBezTo>
                  <a:cubicBezTo>
                    <a:pt x="1194" y="2618"/>
                    <a:pt x="1137" y="2664"/>
                    <a:pt x="1068" y="2699"/>
                  </a:cubicBezTo>
                  <a:cubicBezTo>
                    <a:pt x="1114" y="2641"/>
                    <a:pt x="1160" y="2572"/>
                    <a:pt x="1206" y="2515"/>
                  </a:cubicBezTo>
                  <a:close/>
                  <a:moveTo>
                    <a:pt x="2243" y="1"/>
                  </a:moveTo>
                  <a:cubicBezTo>
                    <a:pt x="2157" y="1"/>
                    <a:pt x="2079" y="46"/>
                    <a:pt x="2044" y="127"/>
                  </a:cubicBezTo>
                  <a:cubicBezTo>
                    <a:pt x="1826" y="586"/>
                    <a:pt x="1596" y="1023"/>
                    <a:pt x="1332" y="1459"/>
                  </a:cubicBezTo>
                  <a:cubicBezTo>
                    <a:pt x="1091" y="1413"/>
                    <a:pt x="850" y="1344"/>
                    <a:pt x="620" y="1263"/>
                  </a:cubicBezTo>
                  <a:cubicBezTo>
                    <a:pt x="592" y="1251"/>
                    <a:pt x="565" y="1245"/>
                    <a:pt x="538" y="1245"/>
                  </a:cubicBezTo>
                  <a:cubicBezTo>
                    <a:pt x="465" y="1245"/>
                    <a:pt x="398" y="1288"/>
                    <a:pt x="356" y="1355"/>
                  </a:cubicBezTo>
                  <a:cubicBezTo>
                    <a:pt x="299" y="1447"/>
                    <a:pt x="311" y="1562"/>
                    <a:pt x="390" y="1643"/>
                  </a:cubicBezTo>
                  <a:cubicBezTo>
                    <a:pt x="563" y="1803"/>
                    <a:pt x="735" y="1975"/>
                    <a:pt x="896" y="2159"/>
                  </a:cubicBezTo>
                  <a:cubicBezTo>
                    <a:pt x="643" y="2538"/>
                    <a:pt x="367" y="2906"/>
                    <a:pt x="81" y="3273"/>
                  </a:cubicBezTo>
                  <a:cubicBezTo>
                    <a:pt x="0" y="3365"/>
                    <a:pt x="23" y="3514"/>
                    <a:pt x="115" y="3582"/>
                  </a:cubicBezTo>
                  <a:cubicBezTo>
                    <a:pt x="150" y="3617"/>
                    <a:pt x="184" y="3628"/>
                    <a:pt x="219" y="3628"/>
                  </a:cubicBezTo>
                  <a:cubicBezTo>
                    <a:pt x="230" y="3663"/>
                    <a:pt x="265" y="3674"/>
                    <a:pt x="288" y="3686"/>
                  </a:cubicBezTo>
                  <a:cubicBezTo>
                    <a:pt x="319" y="3700"/>
                    <a:pt x="353" y="3706"/>
                    <a:pt x="386" y="3706"/>
                  </a:cubicBezTo>
                  <a:cubicBezTo>
                    <a:pt x="436" y="3706"/>
                    <a:pt x="487" y="3691"/>
                    <a:pt x="528" y="3663"/>
                  </a:cubicBezTo>
                  <a:cubicBezTo>
                    <a:pt x="850" y="3399"/>
                    <a:pt x="1183" y="3158"/>
                    <a:pt x="1539" y="2940"/>
                  </a:cubicBezTo>
                  <a:cubicBezTo>
                    <a:pt x="1711" y="3169"/>
                    <a:pt x="1872" y="3411"/>
                    <a:pt x="2021" y="3651"/>
                  </a:cubicBezTo>
                  <a:cubicBezTo>
                    <a:pt x="2055" y="3729"/>
                    <a:pt x="2135" y="3768"/>
                    <a:pt x="2212" y="3768"/>
                  </a:cubicBezTo>
                  <a:cubicBezTo>
                    <a:pt x="2237" y="3768"/>
                    <a:pt x="2262" y="3764"/>
                    <a:pt x="2285" y="3755"/>
                  </a:cubicBezTo>
                  <a:cubicBezTo>
                    <a:pt x="2388" y="3709"/>
                    <a:pt x="2457" y="3605"/>
                    <a:pt x="2434" y="3503"/>
                  </a:cubicBezTo>
                  <a:cubicBezTo>
                    <a:pt x="2377" y="3169"/>
                    <a:pt x="2331" y="2837"/>
                    <a:pt x="2319" y="2503"/>
                  </a:cubicBezTo>
                  <a:cubicBezTo>
                    <a:pt x="2538" y="2388"/>
                    <a:pt x="2768" y="2286"/>
                    <a:pt x="2997" y="2194"/>
                  </a:cubicBezTo>
                  <a:cubicBezTo>
                    <a:pt x="3066" y="2159"/>
                    <a:pt x="3112" y="2102"/>
                    <a:pt x="3135" y="2033"/>
                  </a:cubicBezTo>
                  <a:cubicBezTo>
                    <a:pt x="3146" y="1952"/>
                    <a:pt x="3123" y="1883"/>
                    <a:pt x="3077" y="1826"/>
                  </a:cubicBezTo>
                  <a:cubicBezTo>
                    <a:pt x="2870" y="1608"/>
                    <a:pt x="2572" y="1562"/>
                    <a:pt x="2308" y="1551"/>
                  </a:cubicBezTo>
                  <a:cubicBezTo>
                    <a:pt x="2331" y="1114"/>
                    <a:pt x="2388" y="689"/>
                    <a:pt x="2469" y="276"/>
                  </a:cubicBezTo>
                  <a:cubicBezTo>
                    <a:pt x="2492" y="161"/>
                    <a:pt x="2423" y="46"/>
                    <a:pt x="2319" y="12"/>
                  </a:cubicBezTo>
                  <a:cubicBezTo>
                    <a:pt x="2294" y="4"/>
                    <a:pt x="2268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3" name="Google Shape;2913;p60"/>
          <p:cNvSpPr/>
          <p:nvPr/>
        </p:nvSpPr>
        <p:spPr>
          <a:xfrm>
            <a:off x="8137079" y="708070"/>
            <a:ext cx="117126" cy="140283"/>
          </a:xfrm>
          <a:custGeom>
            <a:avLst/>
            <a:gdLst/>
            <a:ahLst/>
            <a:cxnLst/>
            <a:rect l="l" t="t" r="r" b="b"/>
            <a:pathLst>
              <a:path w="3146" h="3768" extrusionOk="0">
                <a:moveTo>
                  <a:pt x="1860" y="1459"/>
                </a:moveTo>
                <a:lnTo>
                  <a:pt x="1860" y="1528"/>
                </a:lnTo>
                <a:lnTo>
                  <a:pt x="1826" y="1528"/>
                </a:lnTo>
                <a:lnTo>
                  <a:pt x="1860" y="1459"/>
                </a:lnTo>
                <a:close/>
                <a:moveTo>
                  <a:pt x="2308" y="1998"/>
                </a:moveTo>
                <a:cubicBezTo>
                  <a:pt x="2308" y="1998"/>
                  <a:pt x="2308" y="2010"/>
                  <a:pt x="2296" y="2010"/>
                </a:cubicBezTo>
                <a:lnTo>
                  <a:pt x="2296" y="1998"/>
                </a:lnTo>
                <a:close/>
                <a:moveTo>
                  <a:pt x="1562" y="1952"/>
                </a:moveTo>
                <a:cubicBezTo>
                  <a:pt x="1653" y="1964"/>
                  <a:pt x="1757" y="1975"/>
                  <a:pt x="1849" y="1987"/>
                </a:cubicBezTo>
                <a:lnTo>
                  <a:pt x="1849" y="2240"/>
                </a:lnTo>
                <a:cubicBezTo>
                  <a:pt x="1780" y="2274"/>
                  <a:pt x="1722" y="2308"/>
                  <a:pt x="1653" y="2342"/>
                </a:cubicBezTo>
                <a:cubicBezTo>
                  <a:pt x="1596" y="2274"/>
                  <a:pt x="1528" y="2194"/>
                  <a:pt x="1459" y="2113"/>
                </a:cubicBezTo>
                <a:cubicBezTo>
                  <a:pt x="1493" y="2056"/>
                  <a:pt x="1528" y="2010"/>
                  <a:pt x="1562" y="1952"/>
                </a:cubicBezTo>
                <a:close/>
                <a:moveTo>
                  <a:pt x="1206" y="2515"/>
                </a:moveTo>
                <a:cubicBezTo>
                  <a:pt x="1217" y="2538"/>
                  <a:pt x="1240" y="2561"/>
                  <a:pt x="1263" y="2584"/>
                </a:cubicBezTo>
                <a:cubicBezTo>
                  <a:pt x="1194" y="2618"/>
                  <a:pt x="1137" y="2664"/>
                  <a:pt x="1068" y="2699"/>
                </a:cubicBezTo>
                <a:cubicBezTo>
                  <a:pt x="1114" y="2641"/>
                  <a:pt x="1160" y="2572"/>
                  <a:pt x="1206" y="2515"/>
                </a:cubicBezTo>
                <a:close/>
                <a:moveTo>
                  <a:pt x="2243" y="1"/>
                </a:moveTo>
                <a:cubicBezTo>
                  <a:pt x="2157" y="1"/>
                  <a:pt x="2079" y="46"/>
                  <a:pt x="2044" y="127"/>
                </a:cubicBezTo>
                <a:cubicBezTo>
                  <a:pt x="1826" y="586"/>
                  <a:pt x="1596" y="1023"/>
                  <a:pt x="1332" y="1459"/>
                </a:cubicBezTo>
                <a:cubicBezTo>
                  <a:pt x="1091" y="1413"/>
                  <a:pt x="850" y="1344"/>
                  <a:pt x="620" y="1263"/>
                </a:cubicBezTo>
                <a:cubicBezTo>
                  <a:pt x="592" y="1251"/>
                  <a:pt x="565" y="1245"/>
                  <a:pt x="538" y="1245"/>
                </a:cubicBezTo>
                <a:cubicBezTo>
                  <a:pt x="465" y="1245"/>
                  <a:pt x="398" y="1288"/>
                  <a:pt x="356" y="1355"/>
                </a:cubicBezTo>
                <a:cubicBezTo>
                  <a:pt x="299" y="1447"/>
                  <a:pt x="311" y="1562"/>
                  <a:pt x="390" y="1643"/>
                </a:cubicBezTo>
                <a:cubicBezTo>
                  <a:pt x="563" y="1803"/>
                  <a:pt x="735" y="1975"/>
                  <a:pt x="896" y="2159"/>
                </a:cubicBezTo>
                <a:cubicBezTo>
                  <a:pt x="643" y="2538"/>
                  <a:pt x="367" y="2906"/>
                  <a:pt x="81" y="3273"/>
                </a:cubicBezTo>
                <a:cubicBezTo>
                  <a:pt x="0" y="3365"/>
                  <a:pt x="23" y="3514"/>
                  <a:pt x="115" y="3582"/>
                </a:cubicBezTo>
                <a:cubicBezTo>
                  <a:pt x="150" y="3617"/>
                  <a:pt x="184" y="3628"/>
                  <a:pt x="219" y="3628"/>
                </a:cubicBezTo>
                <a:cubicBezTo>
                  <a:pt x="230" y="3663"/>
                  <a:pt x="265" y="3674"/>
                  <a:pt x="288" y="3686"/>
                </a:cubicBezTo>
                <a:cubicBezTo>
                  <a:pt x="319" y="3700"/>
                  <a:pt x="353" y="3706"/>
                  <a:pt x="386" y="3706"/>
                </a:cubicBezTo>
                <a:cubicBezTo>
                  <a:pt x="436" y="3706"/>
                  <a:pt x="487" y="3691"/>
                  <a:pt x="528" y="3663"/>
                </a:cubicBezTo>
                <a:cubicBezTo>
                  <a:pt x="850" y="3399"/>
                  <a:pt x="1183" y="3158"/>
                  <a:pt x="1539" y="2940"/>
                </a:cubicBezTo>
                <a:cubicBezTo>
                  <a:pt x="1711" y="3169"/>
                  <a:pt x="1872" y="3411"/>
                  <a:pt x="2021" y="3651"/>
                </a:cubicBezTo>
                <a:cubicBezTo>
                  <a:pt x="2055" y="3729"/>
                  <a:pt x="2135" y="3768"/>
                  <a:pt x="2212" y="3768"/>
                </a:cubicBezTo>
                <a:cubicBezTo>
                  <a:pt x="2237" y="3768"/>
                  <a:pt x="2262" y="3764"/>
                  <a:pt x="2285" y="3755"/>
                </a:cubicBezTo>
                <a:cubicBezTo>
                  <a:pt x="2388" y="3709"/>
                  <a:pt x="2457" y="3605"/>
                  <a:pt x="2434" y="3503"/>
                </a:cubicBezTo>
                <a:cubicBezTo>
                  <a:pt x="2377" y="3169"/>
                  <a:pt x="2331" y="2837"/>
                  <a:pt x="2319" y="2503"/>
                </a:cubicBezTo>
                <a:cubicBezTo>
                  <a:pt x="2538" y="2388"/>
                  <a:pt x="2768" y="2286"/>
                  <a:pt x="2997" y="2194"/>
                </a:cubicBezTo>
                <a:cubicBezTo>
                  <a:pt x="3066" y="2159"/>
                  <a:pt x="3112" y="2102"/>
                  <a:pt x="3135" y="2033"/>
                </a:cubicBezTo>
                <a:cubicBezTo>
                  <a:pt x="3146" y="1952"/>
                  <a:pt x="3123" y="1883"/>
                  <a:pt x="3077" y="1826"/>
                </a:cubicBezTo>
                <a:cubicBezTo>
                  <a:pt x="2870" y="1608"/>
                  <a:pt x="2572" y="1562"/>
                  <a:pt x="2308" y="1551"/>
                </a:cubicBezTo>
                <a:cubicBezTo>
                  <a:pt x="2331" y="1114"/>
                  <a:pt x="2388" y="689"/>
                  <a:pt x="2469" y="276"/>
                </a:cubicBezTo>
                <a:cubicBezTo>
                  <a:pt x="2492" y="161"/>
                  <a:pt x="2423" y="46"/>
                  <a:pt x="2319" y="12"/>
                </a:cubicBezTo>
                <a:cubicBezTo>
                  <a:pt x="2294" y="4"/>
                  <a:pt x="2268" y="1"/>
                  <a:pt x="2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00655051"/>
              </p:ext>
            </p:extLst>
          </p:nvPr>
        </p:nvGraphicFramePr>
        <p:xfrm>
          <a:off x="815086" y="663871"/>
          <a:ext cx="7512553" cy="440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3"/>
          <p:cNvSpPr txBox="1">
            <a:spLocks noGrp="1"/>
          </p:cNvSpPr>
          <p:nvPr>
            <p:ph type="body" idx="1"/>
          </p:nvPr>
        </p:nvSpPr>
        <p:spPr>
          <a:xfrm>
            <a:off x="2977562" y="207895"/>
            <a:ext cx="3183300" cy="989973"/>
          </a:xfrm>
          <a:prstGeom prst="round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Додавання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99" name="Google Shape;1299;p43"/>
          <p:cNvGrpSpPr/>
          <p:nvPr/>
        </p:nvGrpSpPr>
        <p:grpSpPr>
          <a:xfrm>
            <a:off x="855047" y="0"/>
            <a:ext cx="455894" cy="392322"/>
            <a:chOff x="1572597" y="661988"/>
            <a:chExt cx="455894" cy="392322"/>
          </a:xfrm>
        </p:grpSpPr>
        <p:grpSp>
          <p:nvGrpSpPr>
            <p:cNvPr id="1300" name="Google Shape;1300;p43"/>
            <p:cNvGrpSpPr/>
            <p:nvPr/>
          </p:nvGrpSpPr>
          <p:grpSpPr>
            <a:xfrm>
              <a:off x="1572597" y="673751"/>
              <a:ext cx="340244" cy="380560"/>
              <a:chOff x="1549100" y="1328325"/>
              <a:chExt cx="284200" cy="317875"/>
            </a:xfrm>
          </p:grpSpPr>
          <p:sp>
            <p:nvSpPr>
              <p:cNvPr id="1301" name="Google Shape;1301;p43"/>
              <p:cNvSpPr/>
              <p:nvPr/>
            </p:nvSpPr>
            <p:spPr>
              <a:xfrm>
                <a:off x="1549100" y="1328325"/>
                <a:ext cx="284200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12715" extrusionOk="0">
                    <a:moveTo>
                      <a:pt x="6597" y="0"/>
                    </a:moveTo>
                    <a:cubicBezTo>
                      <a:pt x="6509" y="0"/>
                      <a:pt x="6433" y="49"/>
                      <a:pt x="6387" y="122"/>
                    </a:cubicBezTo>
                    <a:cubicBezTo>
                      <a:pt x="5968" y="917"/>
                      <a:pt x="5561" y="1679"/>
                      <a:pt x="5153" y="2441"/>
                    </a:cubicBezTo>
                    <a:cubicBezTo>
                      <a:pt x="4766" y="3171"/>
                      <a:pt x="4390" y="3891"/>
                      <a:pt x="3993" y="4631"/>
                    </a:cubicBezTo>
                    <a:cubicBezTo>
                      <a:pt x="3381" y="4556"/>
                      <a:pt x="2791" y="4502"/>
                      <a:pt x="2211" y="4449"/>
                    </a:cubicBezTo>
                    <a:cubicBezTo>
                      <a:pt x="1589" y="4395"/>
                      <a:pt x="945" y="4330"/>
                      <a:pt x="290" y="4245"/>
                    </a:cubicBezTo>
                    <a:cubicBezTo>
                      <a:pt x="282" y="4244"/>
                      <a:pt x="274" y="4243"/>
                      <a:pt x="267" y="4243"/>
                    </a:cubicBezTo>
                    <a:cubicBezTo>
                      <a:pt x="169" y="4243"/>
                      <a:pt x="83" y="4305"/>
                      <a:pt x="43" y="4395"/>
                    </a:cubicBezTo>
                    <a:cubicBezTo>
                      <a:pt x="0" y="4492"/>
                      <a:pt x="32" y="4599"/>
                      <a:pt x="118" y="4664"/>
                    </a:cubicBezTo>
                    <a:cubicBezTo>
                      <a:pt x="590" y="5039"/>
                      <a:pt x="1084" y="5447"/>
                      <a:pt x="1567" y="5844"/>
                    </a:cubicBezTo>
                    <a:cubicBezTo>
                      <a:pt x="2007" y="6209"/>
                      <a:pt x="2458" y="6585"/>
                      <a:pt x="2887" y="6928"/>
                    </a:cubicBezTo>
                    <a:cubicBezTo>
                      <a:pt x="2533" y="7765"/>
                      <a:pt x="2190" y="8367"/>
                      <a:pt x="1803" y="9054"/>
                    </a:cubicBezTo>
                    <a:cubicBezTo>
                      <a:pt x="1535" y="9516"/>
                      <a:pt x="1245" y="10041"/>
                      <a:pt x="912" y="10696"/>
                    </a:cubicBezTo>
                    <a:cubicBezTo>
                      <a:pt x="869" y="10782"/>
                      <a:pt x="880" y="10878"/>
                      <a:pt x="945" y="10954"/>
                    </a:cubicBezTo>
                    <a:cubicBezTo>
                      <a:pt x="997" y="11006"/>
                      <a:pt x="1061" y="11033"/>
                      <a:pt x="1127" y="11033"/>
                    </a:cubicBezTo>
                    <a:cubicBezTo>
                      <a:pt x="1155" y="11033"/>
                      <a:pt x="1184" y="11028"/>
                      <a:pt x="1213" y="11018"/>
                    </a:cubicBezTo>
                    <a:cubicBezTo>
                      <a:pt x="1761" y="10793"/>
                      <a:pt x="2362" y="10578"/>
                      <a:pt x="2930" y="10363"/>
                    </a:cubicBezTo>
                    <a:cubicBezTo>
                      <a:pt x="3779" y="10052"/>
                      <a:pt x="4659" y="9741"/>
                      <a:pt x="5453" y="9387"/>
                    </a:cubicBezTo>
                    <a:cubicBezTo>
                      <a:pt x="6248" y="10793"/>
                      <a:pt x="7353" y="11705"/>
                      <a:pt x="8523" y="12660"/>
                    </a:cubicBezTo>
                    <a:cubicBezTo>
                      <a:pt x="8566" y="12703"/>
                      <a:pt x="8619" y="12715"/>
                      <a:pt x="8674" y="12715"/>
                    </a:cubicBezTo>
                    <a:cubicBezTo>
                      <a:pt x="8705" y="12715"/>
                      <a:pt x="8748" y="12715"/>
                      <a:pt x="8781" y="12693"/>
                    </a:cubicBezTo>
                    <a:cubicBezTo>
                      <a:pt x="8867" y="12650"/>
                      <a:pt x="8920" y="12553"/>
                      <a:pt x="8910" y="12457"/>
                    </a:cubicBezTo>
                    <a:cubicBezTo>
                      <a:pt x="8717" y="10685"/>
                      <a:pt x="8115" y="9333"/>
                      <a:pt x="7407" y="7820"/>
                    </a:cubicBezTo>
                    <a:cubicBezTo>
                      <a:pt x="8491" y="7691"/>
                      <a:pt x="10165" y="7412"/>
                      <a:pt x="11250" y="6811"/>
                    </a:cubicBezTo>
                    <a:cubicBezTo>
                      <a:pt x="11325" y="6768"/>
                      <a:pt x="11367" y="6692"/>
                      <a:pt x="11367" y="6606"/>
                    </a:cubicBezTo>
                    <a:cubicBezTo>
                      <a:pt x="11367" y="6520"/>
                      <a:pt x="11325" y="6446"/>
                      <a:pt x="11260" y="6403"/>
                    </a:cubicBezTo>
                    <a:cubicBezTo>
                      <a:pt x="10498" y="5962"/>
                      <a:pt x="9629" y="5833"/>
                      <a:pt x="8867" y="5716"/>
                    </a:cubicBezTo>
                    <a:cubicBezTo>
                      <a:pt x="8330" y="5630"/>
                      <a:pt x="7815" y="5554"/>
                      <a:pt x="7417" y="5382"/>
                    </a:cubicBezTo>
                    <a:cubicBezTo>
                      <a:pt x="7095" y="3686"/>
                      <a:pt x="6902" y="1947"/>
                      <a:pt x="6827" y="230"/>
                    </a:cubicBezTo>
                    <a:cubicBezTo>
                      <a:pt x="6827" y="122"/>
                      <a:pt x="6752" y="26"/>
                      <a:pt x="6644" y="5"/>
                    </a:cubicBezTo>
                    <a:cubicBezTo>
                      <a:pt x="6628" y="2"/>
                      <a:pt x="6612" y="0"/>
                      <a:pt x="6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1549100" y="1328325"/>
                <a:ext cx="284200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12715" extrusionOk="0">
                    <a:moveTo>
                      <a:pt x="6408" y="1100"/>
                    </a:moveTo>
                    <a:cubicBezTo>
                      <a:pt x="6505" y="2603"/>
                      <a:pt x="6698" y="4105"/>
                      <a:pt x="6988" y="5587"/>
                    </a:cubicBezTo>
                    <a:cubicBezTo>
                      <a:pt x="6999" y="5661"/>
                      <a:pt x="7042" y="5726"/>
                      <a:pt x="7106" y="5759"/>
                    </a:cubicBezTo>
                    <a:cubicBezTo>
                      <a:pt x="7579" y="5995"/>
                      <a:pt x="8169" y="6081"/>
                      <a:pt x="8791" y="6177"/>
                    </a:cubicBezTo>
                    <a:cubicBezTo>
                      <a:pt x="9404" y="6274"/>
                      <a:pt x="10036" y="6370"/>
                      <a:pt x="10606" y="6606"/>
                    </a:cubicBezTo>
                    <a:cubicBezTo>
                      <a:pt x="9478" y="7090"/>
                      <a:pt x="7922" y="7304"/>
                      <a:pt x="7031" y="7390"/>
                    </a:cubicBezTo>
                    <a:cubicBezTo>
                      <a:pt x="6956" y="7390"/>
                      <a:pt x="6892" y="7433"/>
                      <a:pt x="6849" y="7508"/>
                    </a:cubicBezTo>
                    <a:cubicBezTo>
                      <a:pt x="6816" y="7572"/>
                      <a:pt x="6806" y="7648"/>
                      <a:pt x="6838" y="7723"/>
                    </a:cubicBezTo>
                    <a:cubicBezTo>
                      <a:pt x="7536" y="9194"/>
                      <a:pt x="8104" y="10406"/>
                      <a:pt x="8362" y="11920"/>
                    </a:cubicBezTo>
                    <a:cubicBezTo>
                      <a:pt x="7321" y="11050"/>
                      <a:pt x="6430" y="10224"/>
                      <a:pt x="5754" y="8979"/>
                    </a:cubicBezTo>
                    <a:cubicBezTo>
                      <a:pt x="5711" y="8903"/>
                      <a:pt x="5635" y="8860"/>
                      <a:pt x="5549" y="8860"/>
                    </a:cubicBezTo>
                    <a:cubicBezTo>
                      <a:pt x="5518" y="8860"/>
                      <a:pt x="5485" y="8860"/>
                      <a:pt x="5453" y="8882"/>
                    </a:cubicBezTo>
                    <a:cubicBezTo>
                      <a:pt x="4637" y="9247"/>
                      <a:pt x="3682" y="9590"/>
                      <a:pt x="2770" y="9924"/>
                    </a:cubicBezTo>
                    <a:cubicBezTo>
                      <a:pt x="2393" y="10063"/>
                      <a:pt x="1997" y="10213"/>
                      <a:pt x="1621" y="10353"/>
                    </a:cubicBezTo>
                    <a:cubicBezTo>
                      <a:pt x="1825" y="9966"/>
                      <a:pt x="2018" y="9623"/>
                      <a:pt x="2211" y="9290"/>
                    </a:cubicBezTo>
                    <a:cubicBezTo>
                      <a:pt x="2630" y="8538"/>
                      <a:pt x="3006" y="7894"/>
                      <a:pt x="3392" y="6939"/>
                    </a:cubicBezTo>
                    <a:cubicBezTo>
                      <a:pt x="3435" y="6842"/>
                      <a:pt x="3403" y="6735"/>
                      <a:pt x="3317" y="6671"/>
                    </a:cubicBezTo>
                    <a:cubicBezTo>
                      <a:pt x="2844" y="6295"/>
                      <a:pt x="2351" y="5887"/>
                      <a:pt x="1868" y="5490"/>
                    </a:cubicBezTo>
                    <a:cubicBezTo>
                      <a:pt x="1599" y="5265"/>
                      <a:pt x="1320" y="5029"/>
                      <a:pt x="1041" y="4803"/>
                    </a:cubicBezTo>
                    <a:lnTo>
                      <a:pt x="1041" y="4803"/>
                    </a:lnTo>
                    <a:cubicBezTo>
                      <a:pt x="1427" y="4846"/>
                      <a:pt x="1803" y="4889"/>
                      <a:pt x="2168" y="4921"/>
                    </a:cubicBezTo>
                    <a:cubicBezTo>
                      <a:pt x="2791" y="4974"/>
                      <a:pt x="3435" y="5039"/>
                      <a:pt x="4090" y="5125"/>
                    </a:cubicBezTo>
                    <a:cubicBezTo>
                      <a:pt x="4098" y="5126"/>
                      <a:pt x="4106" y="5126"/>
                      <a:pt x="4115" y="5126"/>
                    </a:cubicBezTo>
                    <a:cubicBezTo>
                      <a:pt x="4203" y="5126"/>
                      <a:pt x="4286" y="5074"/>
                      <a:pt x="4326" y="4996"/>
                    </a:cubicBezTo>
                    <a:cubicBezTo>
                      <a:pt x="4755" y="4202"/>
                      <a:pt x="5163" y="3429"/>
                      <a:pt x="5571" y="2667"/>
                    </a:cubicBezTo>
                    <a:cubicBezTo>
                      <a:pt x="5850" y="2141"/>
                      <a:pt x="6119" y="1625"/>
                      <a:pt x="6408" y="1100"/>
                    </a:cubicBezTo>
                    <a:close/>
                    <a:moveTo>
                      <a:pt x="6597" y="0"/>
                    </a:moveTo>
                    <a:cubicBezTo>
                      <a:pt x="6509" y="0"/>
                      <a:pt x="6433" y="49"/>
                      <a:pt x="6387" y="122"/>
                    </a:cubicBezTo>
                    <a:cubicBezTo>
                      <a:pt x="5968" y="917"/>
                      <a:pt x="5561" y="1679"/>
                      <a:pt x="5153" y="2441"/>
                    </a:cubicBezTo>
                    <a:cubicBezTo>
                      <a:pt x="4766" y="3171"/>
                      <a:pt x="4390" y="3891"/>
                      <a:pt x="3993" y="4631"/>
                    </a:cubicBezTo>
                    <a:cubicBezTo>
                      <a:pt x="3381" y="4556"/>
                      <a:pt x="2791" y="4502"/>
                      <a:pt x="2211" y="4449"/>
                    </a:cubicBezTo>
                    <a:cubicBezTo>
                      <a:pt x="1589" y="4395"/>
                      <a:pt x="945" y="4330"/>
                      <a:pt x="290" y="4245"/>
                    </a:cubicBezTo>
                    <a:cubicBezTo>
                      <a:pt x="282" y="4244"/>
                      <a:pt x="274" y="4243"/>
                      <a:pt x="267" y="4243"/>
                    </a:cubicBezTo>
                    <a:cubicBezTo>
                      <a:pt x="169" y="4243"/>
                      <a:pt x="83" y="4305"/>
                      <a:pt x="43" y="4395"/>
                    </a:cubicBezTo>
                    <a:cubicBezTo>
                      <a:pt x="0" y="4492"/>
                      <a:pt x="32" y="4599"/>
                      <a:pt x="118" y="4664"/>
                    </a:cubicBezTo>
                    <a:cubicBezTo>
                      <a:pt x="590" y="5039"/>
                      <a:pt x="1084" y="5447"/>
                      <a:pt x="1567" y="5844"/>
                    </a:cubicBezTo>
                    <a:cubicBezTo>
                      <a:pt x="2007" y="6209"/>
                      <a:pt x="2458" y="6585"/>
                      <a:pt x="2887" y="6928"/>
                    </a:cubicBezTo>
                    <a:cubicBezTo>
                      <a:pt x="2533" y="7765"/>
                      <a:pt x="2190" y="8367"/>
                      <a:pt x="1803" y="9054"/>
                    </a:cubicBezTo>
                    <a:cubicBezTo>
                      <a:pt x="1535" y="9516"/>
                      <a:pt x="1245" y="10041"/>
                      <a:pt x="912" y="10696"/>
                    </a:cubicBezTo>
                    <a:cubicBezTo>
                      <a:pt x="869" y="10782"/>
                      <a:pt x="880" y="10878"/>
                      <a:pt x="945" y="10954"/>
                    </a:cubicBezTo>
                    <a:cubicBezTo>
                      <a:pt x="997" y="11006"/>
                      <a:pt x="1061" y="11033"/>
                      <a:pt x="1127" y="11033"/>
                    </a:cubicBezTo>
                    <a:cubicBezTo>
                      <a:pt x="1155" y="11033"/>
                      <a:pt x="1184" y="11028"/>
                      <a:pt x="1213" y="11018"/>
                    </a:cubicBezTo>
                    <a:cubicBezTo>
                      <a:pt x="1761" y="10793"/>
                      <a:pt x="2362" y="10578"/>
                      <a:pt x="2930" y="10363"/>
                    </a:cubicBezTo>
                    <a:cubicBezTo>
                      <a:pt x="3779" y="10052"/>
                      <a:pt x="4659" y="9741"/>
                      <a:pt x="5453" y="9387"/>
                    </a:cubicBezTo>
                    <a:cubicBezTo>
                      <a:pt x="6248" y="10793"/>
                      <a:pt x="7353" y="11705"/>
                      <a:pt x="8523" y="12660"/>
                    </a:cubicBezTo>
                    <a:cubicBezTo>
                      <a:pt x="8566" y="12703"/>
                      <a:pt x="8619" y="12715"/>
                      <a:pt x="8674" y="12715"/>
                    </a:cubicBezTo>
                    <a:cubicBezTo>
                      <a:pt x="8705" y="12715"/>
                      <a:pt x="8748" y="12715"/>
                      <a:pt x="8781" y="12693"/>
                    </a:cubicBezTo>
                    <a:cubicBezTo>
                      <a:pt x="8867" y="12650"/>
                      <a:pt x="8920" y="12553"/>
                      <a:pt x="8910" y="12457"/>
                    </a:cubicBezTo>
                    <a:cubicBezTo>
                      <a:pt x="8717" y="10685"/>
                      <a:pt x="8115" y="9333"/>
                      <a:pt x="7407" y="7820"/>
                    </a:cubicBezTo>
                    <a:cubicBezTo>
                      <a:pt x="8491" y="7691"/>
                      <a:pt x="10165" y="7412"/>
                      <a:pt x="11250" y="6811"/>
                    </a:cubicBezTo>
                    <a:cubicBezTo>
                      <a:pt x="11325" y="6768"/>
                      <a:pt x="11367" y="6692"/>
                      <a:pt x="11367" y="6606"/>
                    </a:cubicBezTo>
                    <a:cubicBezTo>
                      <a:pt x="11367" y="6520"/>
                      <a:pt x="11325" y="6446"/>
                      <a:pt x="11260" y="6403"/>
                    </a:cubicBezTo>
                    <a:cubicBezTo>
                      <a:pt x="10498" y="5962"/>
                      <a:pt x="9629" y="5833"/>
                      <a:pt x="8867" y="5716"/>
                    </a:cubicBezTo>
                    <a:cubicBezTo>
                      <a:pt x="8330" y="5630"/>
                      <a:pt x="7815" y="5554"/>
                      <a:pt x="7417" y="5382"/>
                    </a:cubicBezTo>
                    <a:cubicBezTo>
                      <a:pt x="7095" y="3686"/>
                      <a:pt x="6902" y="1947"/>
                      <a:pt x="6827" y="230"/>
                    </a:cubicBezTo>
                    <a:cubicBezTo>
                      <a:pt x="6827" y="122"/>
                      <a:pt x="6752" y="26"/>
                      <a:pt x="6644" y="5"/>
                    </a:cubicBezTo>
                    <a:cubicBezTo>
                      <a:pt x="6628" y="2"/>
                      <a:pt x="6612" y="0"/>
                      <a:pt x="6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43"/>
            <p:cNvGrpSpPr/>
            <p:nvPr/>
          </p:nvGrpSpPr>
          <p:grpSpPr>
            <a:xfrm>
              <a:off x="1889047" y="661988"/>
              <a:ext cx="139444" cy="141090"/>
              <a:chOff x="1813425" y="1318500"/>
              <a:chExt cx="116475" cy="117850"/>
            </a:xfrm>
          </p:grpSpPr>
          <p:sp>
            <p:nvSpPr>
              <p:cNvPr id="1304" name="Google Shape;1304;p43"/>
              <p:cNvSpPr/>
              <p:nvPr/>
            </p:nvSpPr>
            <p:spPr>
              <a:xfrm>
                <a:off x="1813425" y="1318500"/>
                <a:ext cx="116475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714" extrusionOk="0">
                    <a:moveTo>
                      <a:pt x="1079" y="0"/>
                    </a:moveTo>
                    <a:cubicBezTo>
                      <a:pt x="1062" y="0"/>
                      <a:pt x="1045" y="4"/>
                      <a:pt x="1031" y="11"/>
                    </a:cubicBezTo>
                    <a:cubicBezTo>
                      <a:pt x="977" y="33"/>
                      <a:pt x="956" y="86"/>
                      <a:pt x="966" y="140"/>
                    </a:cubicBezTo>
                    <a:cubicBezTo>
                      <a:pt x="1020" y="472"/>
                      <a:pt x="1074" y="806"/>
                      <a:pt x="1117" y="1128"/>
                    </a:cubicBezTo>
                    <a:cubicBezTo>
                      <a:pt x="1171" y="1428"/>
                      <a:pt x="1214" y="1729"/>
                      <a:pt x="1267" y="2040"/>
                    </a:cubicBezTo>
                    <a:cubicBezTo>
                      <a:pt x="1074" y="2158"/>
                      <a:pt x="892" y="2266"/>
                      <a:pt x="698" y="2383"/>
                    </a:cubicBezTo>
                    <a:cubicBezTo>
                      <a:pt x="494" y="2512"/>
                      <a:pt x="290" y="2641"/>
                      <a:pt x="65" y="2770"/>
                    </a:cubicBezTo>
                    <a:cubicBezTo>
                      <a:pt x="22" y="2791"/>
                      <a:pt x="0" y="2845"/>
                      <a:pt x="11" y="2899"/>
                    </a:cubicBezTo>
                    <a:cubicBezTo>
                      <a:pt x="22" y="2953"/>
                      <a:pt x="76" y="2984"/>
                      <a:pt x="129" y="2984"/>
                    </a:cubicBezTo>
                    <a:cubicBezTo>
                      <a:pt x="355" y="2984"/>
                      <a:pt x="601" y="2996"/>
                      <a:pt x="837" y="3006"/>
                    </a:cubicBezTo>
                    <a:cubicBezTo>
                      <a:pt x="1052" y="3017"/>
                      <a:pt x="1267" y="3027"/>
                      <a:pt x="1471" y="3038"/>
                    </a:cubicBezTo>
                    <a:cubicBezTo>
                      <a:pt x="1546" y="3361"/>
                      <a:pt x="1589" y="3618"/>
                      <a:pt x="1621" y="3908"/>
                    </a:cubicBezTo>
                    <a:cubicBezTo>
                      <a:pt x="1653" y="4112"/>
                      <a:pt x="1686" y="4337"/>
                      <a:pt x="1729" y="4616"/>
                    </a:cubicBezTo>
                    <a:cubicBezTo>
                      <a:pt x="1739" y="4659"/>
                      <a:pt x="1772" y="4702"/>
                      <a:pt x="1825" y="4713"/>
                    </a:cubicBezTo>
                    <a:lnTo>
                      <a:pt x="1846" y="4713"/>
                    </a:lnTo>
                    <a:cubicBezTo>
                      <a:pt x="1889" y="4713"/>
                      <a:pt x="1922" y="4692"/>
                      <a:pt x="1944" y="4659"/>
                    </a:cubicBezTo>
                    <a:cubicBezTo>
                      <a:pt x="2061" y="4455"/>
                      <a:pt x="2190" y="4262"/>
                      <a:pt x="2319" y="4058"/>
                    </a:cubicBezTo>
                    <a:cubicBezTo>
                      <a:pt x="2502" y="3779"/>
                      <a:pt x="2695" y="3478"/>
                      <a:pt x="2856" y="3199"/>
                    </a:cubicBezTo>
                    <a:cubicBezTo>
                      <a:pt x="3414" y="3435"/>
                      <a:pt x="3962" y="3457"/>
                      <a:pt x="4530" y="3489"/>
                    </a:cubicBezTo>
                    <a:cubicBezTo>
                      <a:pt x="4573" y="3489"/>
                      <a:pt x="4616" y="3457"/>
                      <a:pt x="4637" y="3414"/>
                    </a:cubicBezTo>
                    <a:cubicBezTo>
                      <a:pt x="4659" y="3371"/>
                      <a:pt x="4649" y="3318"/>
                      <a:pt x="4616" y="3285"/>
                    </a:cubicBezTo>
                    <a:cubicBezTo>
                      <a:pt x="4155" y="2802"/>
                      <a:pt x="3671" y="2523"/>
                      <a:pt x="3124" y="2233"/>
                    </a:cubicBezTo>
                    <a:cubicBezTo>
                      <a:pt x="3425" y="1944"/>
                      <a:pt x="3854" y="1482"/>
                      <a:pt x="4036" y="1052"/>
                    </a:cubicBezTo>
                    <a:cubicBezTo>
                      <a:pt x="4058" y="1020"/>
                      <a:pt x="4047" y="966"/>
                      <a:pt x="4026" y="935"/>
                    </a:cubicBezTo>
                    <a:cubicBezTo>
                      <a:pt x="3999" y="908"/>
                      <a:pt x="3973" y="889"/>
                      <a:pt x="3941" y="889"/>
                    </a:cubicBezTo>
                    <a:cubicBezTo>
                      <a:pt x="3934" y="889"/>
                      <a:pt x="3926" y="890"/>
                      <a:pt x="3919" y="892"/>
                    </a:cubicBezTo>
                    <a:cubicBezTo>
                      <a:pt x="3575" y="935"/>
                      <a:pt x="3285" y="1095"/>
                      <a:pt x="3017" y="1235"/>
                    </a:cubicBezTo>
                    <a:cubicBezTo>
                      <a:pt x="2845" y="1331"/>
                      <a:pt x="2673" y="1417"/>
                      <a:pt x="2523" y="1460"/>
                    </a:cubicBezTo>
                    <a:cubicBezTo>
                      <a:pt x="2040" y="1020"/>
                      <a:pt x="1579" y="548"/>
                      <a:pt x="1171" y="43"/>
                    </a:cubicBezTo>
                    <a:cubicBezTo>
                      <a:pt x="1149" y="15"/>
                      <a:pt x="1113" y="0"/>
                      <a:pt x="1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1813425" y="1318500"/>
                <a:ext cx="116475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714" extrusionOk="0">
                    <a:moveTo>
                      <a:pt x="1257" y="515"/>
                    </a:moveTo>
                    <a:lnTo>
                      <a:pt x="1257" y="515"/>
                    </a:lnTo>
                    <a:cubicBezTo>
                      <a:pt x="1621" y="923"/>
                      <a:pt x="2008" y="1310"/>
                      <a:pt x="2416" y="1675"/>
                    </a:cubicBezTo>
                    <a:cubicBezTo>
                      <a:pt x="2437" y="1696"/>
                      <a:pt x="2480" y="1707"/>
                      <a:pt x="2512" y="1707"/>
                    </a:cubicBezTo>
                    <a:cubicBezTo>
                      <a:pt x="2716" y="1664"/>
                      <a:pt x="2920" y="1557"/>
                      <a:pt x="3135" y="1439"/>
                    </a:cubicBezTo>
                    <a:cubicBezTo>
                      <a:pt x="3318" y="1342"/>
                      <a:pt x="3511" y="1235"/>
                      <a:pt x="3704" y="1171"/>
                    </a:cubicBezTo>
                    <a:lnTo>
                      <a:pt x="3704" y="1171"/>
                    </a:lnTo>
                    <a:cubicBezTo>
                      <a:pt x="3468" y="1557"/>
                      <a:pt x="3081" y="1954"/>
                      <a:pt x="2845" y="2169"/>
                    </a:cubicBezTo>
                    <a:cubicBezTo>
                      <a:pt x="2813" y="2201"/>
                      <a:pt x="2802" y="2233"/>
                      <a:pt x="2802" y="2276"/>
                    </a:cubicBezTo>
                    <a:cubicBezTo>
                      <a:pt x="2813" y="2309"/>
                      <a:pt x="2834" y="2340"/>
                      <a:pt x="2867" y="2362"/>
                    </a:cubicBezTo>
                    <a:cubicBezTo>
                      <a:pt x="3392" y="2641"/>
                      <a:pt x="3822" y="2867"/>
                      <a:pt x="4230" y="3232"/>
                    </a:cubicBezTo>
                    <a:cubicBezTo>
                      <a:pt x="3747" y="3210"/>
                      <a:pt x="3318" y="3156"/>
                      <a:pt x="2845" y="2941"/>
                    </a:cubicBezTo>
                    <a:cubicBezTo>
                      <a:pt x="2831" y="2936"/>
                      <a:pt x="2817" y="2933"/>
                      <a:pt x="2802" y="2933"/>
                    </a:cubicBezTo>
                    <a:cubicBezTo>
                      <a:pt x="2760" y="2933"/>
                      <a:pt x="2719" y="2955"/>
                      <a:pt x="2695" y="2996"/>
                    </a:cubicBezTo>
                    <a:cubicBezTo>
                      <a:pt x="2533" y="3296"/>
                      <a:pt x="2330" y="3618"/>
                      <a:pt x="2126" y="3929"/>
                    </a:cubicBezTo>
                    <a:cubicBezTo>
                      <a:pt x="2051" y="4048"/>
                      <a:pt x="1975" y="4155"/>
                      <a:pt x="1911" y="4262"/>
                    </a:cubicBezTo>
                    <a:cubicBezTo>
                      <a:pt x="1889" y="4133"/>
                      <a:pt x="1868" y="4005"/>
                      <a:pt x="1858" y="3876"/>
                    </a:cubicBezTo>
                    <a:cubicBezTo>
                      <a:pt x="1815" y="3554"/>
                      <a:pt x="1772" y="3275"/>
                      <a:pt x="1675" y="2888"/>
                    </a:cubicBezTo>
                    <a:cubicBezTo>
                      <a:pt x="1664" y="2834"/>
                      <a:pt x="1610" y="2802"/>
                      <a:pt x="1567" y="2802"/>
                    </a:cubicBezTo>
                    <a:cubicBezTo>
                      <a:pt x="1331" y="2802"/>
                      <a:pt x="1095" y="2791"/>
                      <a:pt x="849" y="2781"/>
                    </a:cubicBezTo>
                    <a:cubicBezTo>
                      <a:pt x="741" y="2770"/>
                      <a:pt x="634" y="2770"/>
                      <a:pt x="537" y="2759"/>
                    </a:cubicBezTo>
                    <a:cubicBezTo>
                      <a:pt x="634" y="2705"/>
                      <a:pt x="730" y="2641"/>
                      <a:pt x="827" y="2588"/>
                    </a:cubicBezTo>
                    <a:cubicBezTo>
                      <a:pt x="1031" y="2459"/>
                      <a:pt x="1235" y="2330"/>
                      <a:pt x="1460" y="2201"/>
                    </a:cubicBezTo>
                    <a:cubicBezTo>
                      <a:pt x="1503" y="2180"/>
                      <a:pt x="1524" y="2137"/>
                      <a:pt x="1514" y="2083"/>
                    </a:cubicBezTo>
                    <a:cubicBezTo>
                      <a:pt x="1460" y="1750"/>
                      <a:pt x="1407" y="1417"/>
                      <a:pt x="1353" y="1095"/>
                    </a:cubicBezTo>
                    <a:lnTo>
                      <a:pt x="1257" y="515"/>
                    </a:lnTo>
                    <a:close/>
                    <a:moveTo>
                      <a:pt x="1079" y="0"/>
                    </a:moveTo>
                    <a:cubicBezTo>
                      <a:pt x="1062" y="0"/>
                      <a:pt x="1045" y="4"/>
                      <a:pt x="1031" y="11"/>
                    </a:cubicBezTo>
                    <a:cubicBezTo>
                      <a:pt x="977" y="33"/>
                      <a:pt x="956" y="86"/>
                      <a:pt x="966" y="140"/>
                    </a:cubicBezTo>
                    <a:cubicBezTo>
                      <a:pt x="1020" y="472"/>
                      <a:pt x="1074" y="806"/>
                      <a:pt x="1117" y="1128"/>
                    </a:cubicBezTo>
                    <a:cubicBezTo>
                      <a:pt x="1171" y="1428"/>
                      <a:pt x="1214" y="1729"/>
                      <a:pt x="1267" y="2040"/>
                    </a:cubicBezTo>
                    <a:cubicBezTo>
                      <a:pt x="1074" y="2158"/>
                      <a:pt x="892" y="2266"/>
                      <a:pt x="698" y="2383"/>
                    </a:cubicBezTo>
                    <a:cubicBezTo>
                      <a:pt x="494" y="2512"/>
                      <a:pt x="290" y="2641"/>
                      <a:pt x="65" y="2770"/>
                    </a:cubicBezTo>
                    <a:cubicBezTo>
                      <a:pt x="22" y="2791"/>
                      <a:pt x="0" y="2845"/>
                      <a:pt x="11" y="2899"/>
                    </a:cubicBezTo>
                    <a:cubicBezTo>
                      <a:pt x="22" y="2953"/>
                      <a:pt x="76" y="2984"/>
                      <a:pt x="129" y="2984"/>
                    </a:cubicBezTo>
                    <a:cubicBezTo>
                      <a:pt x="355" y="2984"/>
                      <a:pt x="601" y="2996"/>
                      <a:pt x="837" y="3006"/>
                    </a:cubicBezTo>
                    <a:cubicBezTo>
                      <a:pt x="1052" y="3017"/>
                      <a:pt x="1267" y="3027"/>
                      <a:pt x="1471" y="3038"/>
                    </a:cubicBezTo>
                    <a:cubicBezTo>
                      <a:pt x="1546" y="3361"/>
                      <a:pt x="1589" y="3618"/>
                      <a:pt x="1621" y="3908"/>
                    </a:cubicBezTo>
                    <a:cubicBezTo>
                      <a:pt x="1653" y="4112"/>
                      <a:pt x="1686" y="4337"/>
                      <a:pt x="1729" y="4616"/>
                    </a:cubicBezTo>
                    <a:cubicBezTo>
                      <a:pt x="1739" y="4659"/>
                      <a:pt x="1772" y="4702"/>
                      <a:pt x="1825" y="4713"/>
                    </a:cubicBezTo>
                    <a:lnTo>
                      <a:pt x="1846" y="4713"/>
                    </a:lnTo>
                    <a:cubicBezTo>
                      <a:pt x="1889" y="4713"/>
                      <a:pt x="1922" y="4692"/>
                      <a:pt x="1944" y="4659"/>
                    </a:cubicBezTo>
                    <a:cubicBezTo>
                      <a:pt x="2061" y="4455"/>
                      <a:pt x="2190" y="4262"/>
                      <a:pt x="2319" y="4058"/>
                    </a:cubicBezTo>
                    <a:cubicBezTo>
                      <a:pt x="2502" y="3779"/>
                      <a:pt x="2695" y="3478"/>
                      <a:pt x="2856" y="3199"/>
                    </a:cubicBezTo>
                    <a:cubicBezTo>
                      <a:pt x="3414" y="3435"/>
                      <a:pt x="3962" y="3457"/>
                      <a:pt x="4530" y="3489"/>
                    </a:cubicBezTo>
                    <a:cubicBezTo>
                      <a:pt x="4573" y="3489"/>
                      <a:pt x="4616" y="3457"/>
                      <a:pt x="4637" y="3414"/>
                    </a:cubicBezTo>
                    <a:cubicBezTo>
                      <a:pt x="4659" y="3371"/>
                      <a:pt x="4649" y="3318"/>
                      <a:pt x="4616" y="3285"/>
                    </a:cubicBezTo>
                    <a:cubicBezTo>
                      <a:pt x="4155" y="2802"/>
                      <a:pt x="3671" y="2523"/>
                      <a:pt x="3124" y="2233"/>
                    </a:cubicBezTo>
                    <a:cubicBezTo>
                      <a:pt x="3425" y="1944"/>
                      <a:pt x="3854" y="1482"/>
                      <a:pt x="4036" y="1052"/>
                    </a:cubicBezTo>
                    <a:cubicBezTo>
                      <a:pt x="4058" y="1020"/>
                      <a:pt x="4047" y="966"/>
                      <a:pt x="4026" y="935"/>
                    </a:cubicBezTo>
                    <a:cubicBezTo>
                      <a:pt x="3999" y="908"/>
                      <a:pt x="3973" y="889"/>
                      <a:pt x="3941" y="889"/>
                    </a:cubicBezTo>
                    <a:cubicBezTo>
                      <a:pt x="3934" y="889"/>
                      <a:pt x="3926" y="890"/>
                      <a:pt x="3919" y="892"/>
                    </a:cubicBezTo>
                    <a:cubicBezTo>
                      <a:pt x="3575" y="935"/>
                      <a:pt x="3285" y="1095"/>
                      <a:pt x="3017" y="1235"/>
                    </a:cubicBezTo>
                    <a:cubicBezTo>
                      <a:pt x="2845" y="1331"/>
                      <a:pt x="2673" y="1417"/>
                      <a:pt x="2523" y="1460"/>
                    </a:cubicBezTo>
                    <a:cubicBezTo>
                      <a:pt x="2040" y="1020"/>
                      <a:pt x="1579" y="548"/>
                      <a:pt x="1171" y="43"/>
                    </a:cubicBezTo>
                    <a:cubicBezTo>
                      <a:pt x="1149" y="15"/>
                      <a:pt x="1113" y="0"/>
                      <a:pt x="10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6" name="Google Shape;1306;p43"/>
          <p:cNvGrpSpPr/>
          <p:nvPr/>
        </p:nvGrpSpPr>
        <p:grpSpPr>
          <a:xfrm>
            <a:off x="8825077" y="2198188"/>
            <a:ext cx="379153" cy="339107"/>
            <a:chOff x="1703925" y="2855050"/>
            <a:chExt cx="316700" cy="283250"/>
          </a:xfrm>
        </p:grpSpPr>
        <p:sp>
          <p:nvSpPr>
            <p:cNvPr id="1307" name="Google Shape;1307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799" y="853"/>
                  </a:moveTo>
                  <a:cubicBezTo>
                    <a:pt x="5089" y="1196"/>
                    <a:pt x="5336" y="1497"/>
                    <a:pt x="5582" y="1797"/>
                  </a:cubicBezTo>
                  <a:cubicBezTo>
                    <a:pt x="6119" y="2463"/>
                    <a:pt x="6591" y="3043"/>
                    <a:pt x="7333" y="3751"/>
                  </a:cubicBezTo>
                  <a:cubicBezTo>
                    <a:pt x="7376" y="3795"/>
                    <a:pt x="7435" y="3817"/>
                    <a:pt x="7493" y="3817"/>
                  </a:cubicBezTo>
                  <a:cubicBezTo>
                    <a:pt x="7534" y="3817"/>
                    <a:pt x="7576" y="3805"/>
                    <a:pt x="7612" y="3783"/>
                  </a:cubicBezTo>
                  <a:cubicBezTo>
                    <a:pt x="8127" y="3482"/>
                    <a:pt x="8695" y="3160"/>
                    <a:pt x="9243" y="2860"/>
                  </a:cubicBezTo>
                  <a:lnTo>
                    <a:pt x="10177" y="2344"/>
                  </a:lnTo>
                  <a:lnTo>
                    <a:pt x="10177" y="2344"/>
                  </a:lnTo>
                  <a:cubicBezTo>
                    <a:pt x="9995" y="2688"/>
                    <a:pt x="9833" y="3021"/>
                    <a:pt x="9662" y="3354"/>
                  </a:cubicBezTo>
                  <a:cubicBezTo>
                    <a:pt x="9382" y="3912"/>
                    <a:pt x="9093" y="4491"/>
                    <a:pt x="8771" y="5071"/>
                  </a:cubicBezTo>
                  <a:cubicBezTo>
                    <a:pt x="8728" y="5157"/>
                    <a:pt x="8738" y="5264"/>
                    <a:pt x="8803" y="5340"/>
                  </a:cubicBezTo>
                  <a:cubicBezTo>
                    <a:pt x="9394" y="6016"/>
                    <a:pt x="9952" y="6671"/>
                    <a:pt x="10520" y="7336"/>
                  </a:cubicBezTo>
                  <a:cubicBezTo>
                    <a:pt x="10907" y="7787"/>
                    <a:pt x="11293" y="8227"/>
                    <a:pt x="11680" y="8689"/>
                  </a:cubicBezTo>
                  <a:cubicBezTo>
                    <a:pt x="10241" y="8227"/>
                    <a:pt x="8771" y="7862"/>
                    <a:pt x="7278" y="7594"/>
                  </a:cubicBezTo>
                  <a:cubicBezTo>
                    <a:pt x="7264" y="7592"/>
                    <a:pt x="7249" y="7590"/>
                    <a:pt x="7233" y="7590"/>
                  </a:cubicBezTo>
                  <a:cubicBezTo>
                    <a:pt x="7181" y="7590"/>
                    <a:pt x="7127" y="7606"/>
                    <a:pt x="7085" y="7647"/>
                  </a:cubicBezTo>
                  <a:cubicBezTo>
                    <a:pt x="6688" y="8002"/>
                    <a:pt x="6388" y="8517"/>
                    <a:pt x="6076" y="9064"/>
                  </a:cubicBezTo>
                  <a:cubicBezTo>
                    <a:pt x="5765" y="9601"/>
                    <a:pt x="5454" y="10149"/>
                    <a:pt x="5024" y="10600"/>
                  </a:cubicBezTo>
                  <a:cubicBezTo>
                    <a:pt x="4981" y="9365"/>
                    <a:pt x="5346" y="7841"/>
                    <a:pt x="5594" y="6982"/>
                  </a:cubicBezTo>
                  <a:cubicBezTo>
                    <a:pt x="5615" y="6907"/>
                    <a:pt x="5594" y="6832"/>
                    <a:pt x="5551" y="6767"/>
                  </a:cubicBezTo>
                  <a:cubicBezTo>
                    <a:pt x="5508" y="6714"/>
                    <a:pt x="5443" y="6681"/>
                    <a:pt x="5368" y="6681"/>
                  </a:cubicBezTo>
                  <a:lnTo>
                    <a:pt x="5357" y="6681"/>
                  </a:lnTo>
                  <a:cubicBezTo>
                    <a:pt x="4561" y="6734"/>
                    <a:pt x="3837" y="6784"/>
                    <a:pt x="3129" y="6784"/>
                  </a:cubicBezTo>
                  <a:cubicBezTo>
                    <a:pt x="2386" y="6784"/>
                    <a:pt x="1662" y="6729"/>
                    <a:pt x="892" y="6564"/>
                  </a:cubicBezTo>
                  <a:cubicBezTo>
                    <a:pt x="2073" y="5920"/>
                    <a:pt x="3168" y="5383"/>
                    <a:pt x="4573" y="5211"/>
                  </a:cubicBezTo>
                  <a:cubicBezTo>
                    <a:pt x="4692" y="5200"/>
                    <a:pt x="4788" y="5093"/>
                    <a:pt x="4778" y="4964"/>
                  </a:cubicBezTo>
                  <a:cubicBezTo>
                    <a:pt x="4735" y="4073"/>
                    <a:pt x="4756" y="3064"/>
                    <a:pt x="4778" y="2087"/>
                  </a:cubicBezTo>
                  <a:cubicBezTo>
                    <a:pt x="4788" y="1679"/>
                    <a:pt x="4799" y="1271"/>
                    <a:pt x="4799" y="853"/>
                  </a:cubicBezTo>
                  <a:close/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43"/>
          <p:cNvGrpSpPr/>
          <p:nvPr/>
        </p:nvGrpSpPr>
        <p:grpSpPr>
          <a:xfrm>
            <a:off x="5820164" y="405745"/>
            <a:ext cx="140432" cy="133428"/>
            <a:chOff x="1865750" y="3156750"/>
            <a:chExt cx="117300" cy="111450"/>
          </a:xfrm>
        </p:grpSpPr>
        <p:sp>
          <p:nvSpPr>
            <p:cNvPr id="1310" name="Google Shape;1310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43"/>
          <p:cNvGrpSpPr/>
          <p:nvPr/>
        </p:nvGrpSpPr>
        <p:grpSpPr>
          <a:xfrm>
            <a:off x="163157" y="1687793"/>
            <a:ext cx="139474" cy="141060"/>
            <a:chOff x="2737400" y="1351250"/>
            <a:chExt cx="116500" cy="117825"/>
          </a:xfrm>
        </p:grpSpPr>
        <p:sp>
          <p:nvSpPr>
            <p:cNvPr id="1313" name="Google Shape;1313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393" y="515"/>
                  </a:moveTo>
                  <a:lnTo>
                    <a:pt x="3393" y="515"/>
                  </a:lnTo>
                  <a:cubicBezTo>
                    <a:pt x="3371" y="708"/>
                    <a:pt x="3338" y="901"/>
                    <a:pt x="3307" y="1095"/>
                  </a:cubicBezTo>
                  <a:cubicBezTo>
                    <a:pt x="3253" y="1417"/>
                    <a:pt x="3199" y="1750"/>
                    <a:pt x="3145" y="2082"/>
                  </a:cubicBezTo>
                  <a:cubicBezTo>
                    <a:pt x="3135" y="2136"/>
                    <a:pt x="3156" y="2179"/>
                    <a:pt x="3199" y="2201"/>
                  </a:cubicBezTo>
                  <a:cubicBezTo>
                    <a:pt x="3424" y="2330"/>
                    <a:pt x="3629" y="2458"/>
                    <a:pt x="3832" y="2587"/>
                  </a:cubicBezTo>
                  <a:cubicBezTo>
                    <a:pt x="3929" y="2640"/>
                    <a:pt x="4025" y="2705"/>
                    <a:pt x="4122" y="2759"/>
                  </a:cubicBezTo>
                  <a:cubicBezTo>
                    <a:pt x="4015" y="2769"/>
                    <a:pt x="3918" y="2769"/>
                    <a:pt x="3811" y="2780"/>
                  </a:cubicBezTo>
                  <a:cubicBezTo>
                    <a:pt x="3564" y="2791"/>
                    <a:pt x="3328" y="2802"/>
                    <a:pt x="3092" y="2802"/>
                  </a:cubicBezTo>
                  <a:cubicBezTo>
                    <a:pt x="3038" y="2802"/>
                    <a:pt x="2995" y="2834"/>
                    <a:pt x="2985" y="2888"/>
                  </a:cubicBezTo>
                  <a:cubicBezTo>
                    <a:pt x="2877" y="3274"/>
                    <a:pt x="2845" y="3553"/>
                    <a:pt x="2802" y="3875"/>
                  </a:cubicBezTo>
                  <a:cubicBezTo>
                    <a:pt x="2780" y="4004"/>
                    <a:pt x="2770" y="4133"/>
                    <a:pt x="2748" y="4272"/>
                  </a:cubicBezTo>
                  <a:cubicBezTo>
                    <a:pt x="2673" y="4154"/>
                    <a:pt x="2608" y="4047"/>
                    <a:pt x="2534" y="3929"/>
                  </a:cubicBezTo>
                  <a:cubicBezTo>
                    <a:pt x="2329" y="3618"/>
                    <a:pt x="2126" y="3296"/>
                    <a:pt x="1964" y="2995"/>
                  </a:cubicBezTo>
                  <a:cubicBezTo>
                    <a:pt x="1943" y="2963"/>
                    <a:pt x="1900" y="2931"/>
                    <a:pt x="1857" y="2931"/>
                  </a:cubicBezTo>
                  <a:cubicBezTo>
                    <a:pt x="1836" y="2931"/>
                    <a:pt x="1825" y="2941"/>
                    <a:pt x="1804" y="2941"/>
                  </a:cubicBezTo>
                  <a:cubicBezTo>
                    <a:pt x="1342" y="3156"/>
                    <a:pt x="902" y="3210"/>
                    <a:pt x="419" y="3231"/>
                  </a:cubicBezTo>
                  <a:cubicBezTo>
                    <a:pt x="827" y="2866"/>
                    <a:pt x="1267" y="2640"/>
                    <a:pt x="1793" y="2361"/>
                  </a:cubicBezTo>
                  <a:cubicBezTo>
                    <a:pt x="1825" y="2340"/>
                    <a:pt x="1847" y="2308"/>
                    <a:pt x="1857" y="2276"/>
                  </a:cubicBezTo>
                  <a:cubicBezTo>
                    <a:pt x="1857" y="2233"/>
                    <a:pt x="1847" y="2201"/>
                    <a:pt x="1814" y="2168"/>
                  </a:cubicBezTo>
                  <a:cubicBezTo>
                    <a:pt x="1578" y="1953"/>
                    <a:pt x="1181" y="1557"/>
                    <a:pt x="945" y="1170"/>
                  </a:cubicBezTo>
                  <a:lnTo>
                    <a:pt x="945" y="1170"/>
                  </a:lnTo>
                  <a:cubicBezTo>
                    <a:pt x="1149" y="1235"/>
                    <a:pt x="1342" y="1342"/>
                    <a:pt x="1525" y="1438"/>
                  </a:cubicBezTo>
                  <a:cubicBezTo>
                    <a:pt x="1739" y="1557"/>
                    <a:pt x="1943" y="1664"/>
                    <a:pt x="2147" y="1707"/>
                  </a:cubicBezTo>
                  <a:cubicBezTo>
                    <a:pt x="2179" y="1707"/>
                    <a:pt x="2222" y="1696"/>
                    <a:pt x="2244" y="1674"/>
                  </a:cubicBezTo>
                  <a:cubicBezTo>
                    <a:pt x="2651" y="1309"/>
                    <a:pt x="3038" y="923"/>
                    <a:pt x="3393" y="515"/>
                  </a:cubicBezTo>
                  <a:close/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3"/>
          <p:cNvGrpSpPr/>
          <p:nvPr/>
        </p:nvGrpSpPr>
        <p:grpSpPr>
          <a:xfrm>
            <a:off x="8889179" y="152924"/>
            <a:ext cx="250933" cy="282180"/>
            <a:chOff x="2445950" y="1368100"/>
            <a:chExt cx="209600" cy="235700"/>
          </a:xfrm>
        </p:grpSpPr>
        <p:sp>
          <p:nvSpPr>
            <p:cNvPr id="1316" name="Google Shape;1316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7" name="Google Shape;1317;p43"/>
            <p:cNvGrpSpPr/>
            <p:nvPr/>
          </p:nvGrpSpPr>
          <p:grpSpPr>
            <a:xfrm>
              <a:off x="2445950" y="1368100"/>
              <a:ext cx="198350" cy="181750"/>
              <a:chOff x="2445950" y="1368100"/>
              <a:chExt cx="198350" cy="181750"/>
            </a:xfrm>
          </p:grpSpPr>
          <p:sp>
            <p:nvSpPr>
              <p:cNvPr id="1318" name="Google Shape;1318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509" y="1022"/>
                    </a:moveTo>
                    <a:lnTo>
                      <a:pt x="4509" y="1022"/>
                    </a:lnTo>
                    <a:cubicBezTo>
                      <a:pt x="4498" y="1162"/>
                      <a:pt x="4498" y="1301"/>
                      <a:pt x="4498" y="1430"/>
                    </a:cubicBezTo>
                    <a:cubicBezTo>
                      <a:pt x="4488" y="1816"/>
                      <a:pt x="4488" y="2214"/>
                      <a:pt x="4466" y="2622"/>
                    </a:cubicBezTo>
                    <a:cubicBezTo>
                      <a:pt x="4466" y="2718"/>
                      <a:pt x="4520" y="2804"/>
                      <a:pt x="4605" y="2847"/>
                    </a:cubicBezTo>
                    <a:cubicBezTo>
                      <a:pt x="5121" y="3073"/>
                      <a:pt x="5614" y="3287"/>
                      <a:pt x="6108" y="3502"/>
                    </a:cubicBezTo>
                    <a:cubicBezTo>
                      <a:pt x="6344" y="3598"/>
                      <a:pt x="6592" y="3705"/>
                      <a:pt x="6828" y="3813"/>
                    </a:cubicBezTo>
                    <a:cubicBezTo>
                      <a:pt x="6001" y="3942"/>
                      <a:pt x="5185" y="4125"/>
                      <a:pt x="4391" y="4339"/>
                    </a:cubicBezTo>
                    <a:cubicBezTo>
                      <a:pt x="4316" y="4361"/>
                      <a:pt x="4262" y="4414"/>
                      <a:pt x="4230" y="4478"/>
                    </a:cubicBezTo>
                    <a:cubicBezTo>
                      <a:pt x="4101" y="4790"/>
                      <a:pt x="4080" y="5165"/>
                      <a:pt x="4047" y="5563"/>
                    </a:cubicBezTo>
                    <a:cubicBezTo>
                      <a:pt x="4026" y="5864"/>
                      <a:pt x="4004" y="6164"/>
                      <a:pt x="3940" y="6454"/>
                    </a:cubicBezTo>
                    <a:cubicBezTo>
                      <a:pt x="3651" y="5821"/>
                      <a:pt x="3479" y="5015"/>
                      <a:pt x="3393" y="4532"/>
                    </a:cubicBezTo>
                    <a:cubicBezTo>
                      <a:pt x="3382" y="4457"/>
                      <a:pt x="3328" y="4393"/>
                      <a:pt x="3264" y="4361"/>
                    </a:cubicBezTo>
                    <a:cubicBezTo>
                      <a:pt x="3231" y="4350"/>
                      <a:pt x="3200" y="4339"/>
                      <a:pt x="3167" y="4339"/>
                    </a:cubicBezTo>
                    <a:cubicBezTo>
                      <a:pt x="3124" y="4339"/>
                      <a:pt x="3081" y="4350"/>
                      <a:pt x="3049" y="4371"/>
                    </a:cubicBezTo>
                    <a:cubicBezTo>
                      <a:pt x="2255" y="4822"/>
                      <a:pt x="1600" y="5198"/>
                      <a:pt x="795" y="5434"/>
                    </a:cubicBezTo>
                    <a:cubicBezTo>
                      <a:pt x="1225" y="4843"/>
                      <a:pt x="1664" y="4328"/>
                      <a:pt x="2308" y="3910"/>
                    </a:cubicBezTo>
                    <a:cubicBezTo>
                      <a:pt x="2416" y="3845"/>
                      <a:pt x="2448" y="3717"/>
                      <a:pt x="2384" y="3609"/>
                    </a:cubicBezTo>
                    <a:cubicBezTo>
                      <a:pt x="2126" y="3116"/>
                      <a:pt x="1857" y="2557"/>
                      <a:pt x="1611" y="2009"/>
                    </a:cubicBezTo>
                    <a:cubicBezTo>
                      <a:pt x="1535" y="1849"/>
                      <a:pt x="1471" y="1699"/>
                      <a:pt x="1396" y="1537"/>
                    </a:cubicBezTo>
                    <a:lnTo>
                      <a:pt x="1396" y="1537"/>
                    </a:lnTo>
                    <a:cubicBezTo>
                      <a:pt x="1557" y="1613"/>
                      <a:pt x="1707" y="1677"/>
                      <a:pt x="1857" y="1752"/>
                    </a:cubicBezTo>
                    <a:cubicBezTo>
                      <a:pt x="2351" y="1978"/>
                      <a:pt x="2770" y="2171"/>
                      <a:pt x="3371" y="2364"/>
                    </a:cubicBezTo>
                    <a:cubicBezTo>
                      <a:pt x="3399" y="2372"/>
                      <a:pt x="3426" y="2376"/>
                      <a:pt x="3453" y="2376"/>
                    </a:cubicBezTo>
                    <a:cubicBezTo>
                      <a:pt x="3530" y="2376"/>
                      <a:pt x="3600" y="2342"/>
                      <a:pt x="3639" y="2278"/>
                    </a:cubicBezTo>
                    <a:cubicBezTo>
                      <a:pt x="3844" y="1966"/>
                      <a:pt x="4069" y="1644"/>
                      <a:pt x="4295" y="1322"/>
                    </a:cubicBezTo>
                    <a:cubicBezTo>
                      <a:pt x="4369" y="1226"/>
                      <a:pt x="4434" y="1129"/>
                      <a:pt x="4509" y="1022"/>
                    </a:cubicBezTo>
                    <a:close/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0" name="Google Shape;1320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235" y="510"/>
                  </a:moveTo>
                  <a:cubicBezTo>
                    <a:pt x="1246" y="520"/>
                    <a:pt x="1256" y="541"/>
                    <a:pt x="1278" y="563"/>
                  </a:cubicBezTo>
                  <a:cubicBezTo>
                    <a:pt x="1364" y="681"/>
                    <a:pt x="1450" y="799"/>
                    <a:pt x="1536" y="928"/>
                  </a:cubicBezTo>
                  <a:cubicBezTo>
                    <a:pt x="1563" y="964"/>
                    <a:pt x="1597" y="984"/>
                    <a:pt x="1639" y="984"/>
                  </a:cubicBezTo>
                  <a:cubicBezTo>
                    <a:pt x="1647" y="984"/>
                    <a:pt x="1655" y="984"/>
                    <a:pt x="1664" y="982"/>
                  </a:cubicBezTo>
                  <a:lnTo>
                    <a:pt x="2470" y="777"/>
                  </a:lnTo>
                  <a:lnTo>
                    <a:pt x="2470" y="777"/>
                  </a:lnTo>
                  <a:cubicBezTo>
                    <a:pt x="2277" y="992"/>
                    <a:pt x="2083" y="1207"/>
                    <a:pt x="1912" y="1443"/>
                  </a:cubicBezTo>
                  <a:cubicBezTo>
                    <a:pt x="1890" y="1464"/>
                    <a:pt x="1879" y="1507"/>
                    <a:pt x="1890" y="1540"/>
                  </a:cubicBezTo>
                  <a:cubicBezTo>
                    <a:pt x="1922" y="1669"/>
                    <a:pt x="2008" y="1798"/>
                    <a:pt x="2094" y="1926"/>
                  </a:cubicBezTo>
                  <a:cubicBezTo>
                    <a:pt x="2137" y="1991"/>
                    <a:pt x="2180" y="2066"/>
                    <a:pt x="2223" y="2130"/>
                  </a:cubicBezTo>
                  <a:cubicBezTo>
                    <a:pt x="2008" y="2012"/>
                    <a:pt x="1815" y="1829"/>
                    <a:pt x="1697" y="1722"/>
                  </a:cubicBezTo>
                  <a:cubicBezTo>
                    <a:pt x="1664" y="1701"/>
                    <a:pt x="1621" y="1690"/>
                    <a:pt x="1590" y="1690"/>
                  </a:cubicBezTo>
                  <a:cubicBezTo>
                    <a:pt x="1547" y="1701"/>
                    <a:pt x="1525" y="1722"/>
                    <a:pt x="1504" y="1765"/>
                  </a:cubicBezTo>
                  <a:cubicBezTo>
                    <a:pt x="1385" y="2055"/>
                    <a:pt x="1278" y="2302"/>
                    <a:pt x="1117" y="2528"/>
                  </a:cubicBezTo>
                  <a:cubicBezTo>
                    <a:pt x="1117" y="2291"/>
                    <a:pt x="1139" y="2055"/>
                    <a:pt x="1225" y="1819"/>
                  </a:cubicBezTo>
                  <a:cubicBezTo>
                    <a:pt x="1246" y="1755"/>
                    <a:pt x="1225" y="1690"/>
                    <a:pt x="1160" y="1669"/>
                  </a:cubicBezTo>
                  <a:cubicBezTo>
                    <a:pt x="977" y="1583"/>
                    <a:pt x="763" y="1464"/>
                    <a:pt x="559" y="1357"/>
                  </a:cubicBezTo>
                  <a:cubicBezTo>
                    <a:pt x="527" y="1336"/>
                    <a:pt x="495" y="1325"/>
                    <a:pt x="452" y="1304"/>
                  </a:cubicBezTo>
                  <a:cubicBezTo>
                    <a:pt x="495" y="1293"/>
                    <a:pt x="538" y="1282"/>
                    <a:pt x="569" y="1271"/>
                  </a:cubicBezTo>
                  <a:cubicBezTo>
                    <a:pt x="774" y="1228"/>
                    <a:pt x="946" y="1197"/>
                    <a:pt x="1182" y="1111"/>
                  </a:cubicBezTo>
                  <a:cubicBezTo>
                    <a:pt x="1225" y="1099"/>
                    <a:pt x="1256" y="1046"/>
                    <a:pt x="1256" y="992"/>
                  </a:cubicBezTo>
                  <a:cubicBezTo>
                    <a:pt x="1246" y="853"/>
                    <a:pt x="1246" y="713"/>
                    <a:pt x="1235" y="563"/>
                  </a:cubicBezTo>
                  <a:lnTo>
                    <a:pt x="1235" y="510"/>
                  </a:lnTo>
                  <a:close/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43"/>
          <p:cNvGrpSpPr/>
          <p:nvPr/>
        </p:nvGrpSpPr>
        <p:grpSpPr>
          <a:xfrm>
            <a:off x="3699065" y="249549"/>
            <a:ext cx="137229" cy="142766"/>
            <a:chOff x="1658850" y="3595750"/>
            <a:chExt cx="114625" cy="119250"/>
          </a:xfrm>
        </p:grpSpPr>
        <p:sp>
          <p:nvSpPr>
            <p:cNvPr id="1322" name="Google Shape;1322;p43"/>
            <p:cNvSpPr/>
            <p:nvPr/>
          </p:nvSpPr>
          <p:spPr>
            <a:xfrm>
              <a:off x="1658850" y="3595750"/>
              <a:ext cx="114625" cy="119250"/>
            </a:xfrm>
            <a:custGeom>
              <a:avLst/>
              <a:gdLst/>
              <a:ahLst/>
              <a:cxnLst/>
              <a:rect l="l" t="t" r="r" b="b"/>
              <a:pathLst>
                <a:path w="4585" h="4770" extrusionOk="0">
                  <a:moveTo>
                    <a:pt x="2921" y="0"/>
                  </a:moveTo>
                  <a:cubicBezTo>
                    <a:pt x="2885" y="0"/>
                    <a:pt x="2848" y="14"/>
                    <a:pt x="2824" y="47"/>
                  </a:cubicBezTo>
                  <a:cubicBezTo>
                    <a:pt x="2695" y="230"/>
                    <a:pt x="2545" y="412"/>
                    <a:pt x="2394" y="605"/>
                  </a:cubicBezTo>
                  <a:cubicBezTo>
                    <a:pt x="2190" y="863"/>
                    <a:pt x="1975" y="1142"/>
                    <a:pt x="1782" y="1399"/>
                  </a:cubicBezTo>
                  <a:cubicBezTo>
                    <a:pt x="1245" y="1110"/>
                    <a:pt x="709" y="1034"/>
                    <a:pt x="140" y="960"/>
                  </a:cubicBezTo>
                  <a:cubicBezTo>
                    <a:pt x="134" y="958"/>
                    <a:pt x="128" y="957"/>
                    <a:pt x="122" y="957"/>
                  </a:cubicBezTo>
                  <a:cubicBezTo>
                    <a:pt x="86" y="957"/>
                    <a:pt x="50" y="985"/>
                    <a:pt x="22" y="1013"/>
                  </a:cubicBezTo>
                  <a:cubicBezTo>
                    <a:pt x="0" y="1056"/>
                    <a:pt x="0" y="1110"/>
                    <a:pt x="33" y="1153"/>
                  </a:cubicBezTo>
                  <a:cubicBezTo>
                    <a:pt x="441" y="1678"/>
                    <a:pt x="902" y="2000"/>
                    <a:pt x="1428" y="2344"/>
                  </a:cubicBezTo>
                  <a:cubicBezTo>
                    <a:pt x="1095" y="2602"/>
                    <a:pt x="623" y="3021"/>
                    <a:pt x="398" y="3429"/>
                  </a:cubicBezTo>
                  <a:cubicBezTo>
                    <a:pt x="376" y="3460"/>
                    <a:pt x="376" y="3503"/>
                    <a:pt x="398" y="3546"/>
                  </a:cubicBezTo>
                  <a:cubicBezTo>
                    <a:pt x="419" y="3579"/>
                    <a:pt x="451" y="3600"/>
                    <a:pt x="505" y="3600"/>
                  </a:cubicBezTo>
                  <a:cubicBezTo>
                    <a:pt x="837" y="3589"/>
                    <a:pt x="1149" y="3460"/>
                    <a:pt x="1428" y="3343"/>
                  </a:cubicBezTo>
                  <a:cubicBezTo>
                    <a:pt x="1610" y="3267"/>
                    <a:pt x="1782" y="3192"/>
                    <a:pt x="1943" y="3171"/>
                  </a:cubicBezTo>
                  <a:cubicBezTo>
                    <a:pt x="2383" y="3654"/>
                    <a:pt x="2791" y="4169"/>
                    <a:pt x="3156" y="4717"/>
                  </a:cubicBezTo>
                  <a:cubicBezTo>
                    <a:pt x="3177" y="4748"/>
                    <a:pt x="3210" y="4770"/>
                    <a:pt x="3253" y="4770"/>
                  </a:cubicBezTo>
                  <a:cubicBezTo>
                    <a:pt x="3263" y="4770"/>
                    <a:pt x="3275" y="4760"/>
                    <a:pt x="3285" y="4760"/>
                  </a:cubicBezTo>
                  <a:cubicBezTo>
                    <a:pt x="3339" y="4748"/>
                    <a:pt x="3371" y="4695"/>
                    <a:pt x="3371" y="4641"/>
                  </a:cubicBezTo>
                  <a:cubicBezTo>
                    <a:pt x="3339" y="4298"/>
                    <a:pt x="3328" y="3965"/>
                    <a:pt x="3306" y="3622"/>
                  </a:cubicBezTo>
                  <a:cubicBezTo>
                    <a:pt x="3285" y="3321"/>
                    <a:pt x="3263" y="3021"/>
                    <a:pt x="3242" y="2709"/>
                  </a:cubicBezTo>
                  <a:cubicBezTo>
                    <a:pt x="3457" y="2623"/>
                    <a:pt x="3650" y="2527"/>
                    <a:pt x="3843" y="2430"/>
                  </a:cubicBezTo>
                  <a:cubicBezTo>
                    <a:pt x="4069" y="2322"/>
                    <a:pt x="4284" y="2215"/>
                    <a:pt x="4509" y="2108"/>
                  </a:cubicBezTo>
                  <a:cubicBezTo>
                    <a:pt x="4563" y="2086"/>
                    <a:pt x="4584" y="2033"/>
                    <a:pt x="4584" y="1990"/>
                  </a:cubicBezTo>
                  <a:cubicBezTo>
                    <a:pt x="4573" y="1936"/>
                    <a:pt x="4530" y="1893"/>
                    <a:pt x="4477" y="1883"/>
                  </a:cubicBezTo>
                  <a:cubicBezTo>
                    <a:pt x="4251" y="1861"/>
                    <a:pt x="4015" y="1829"/>
                    <a:pt x="3768" y="1797"/>
                  </a:cubicBezTo>
                  <a:cubicBezTo>
                    <a:pt x="3564" y="1764"/>
                    <a:pt x="3349" y="1732"/>
                    <a:pt x="3146" y="1711"/>
                  </a:cubicBezTo>
                  <a:cubicBezTo>
                    <a:pt x="3092" y="1378"/>
                    <a:pt x="3081" y="1120"/>
                    <a:pt x="3081" y="820"/>
                  </a:cubicBezTo>
                  <a:cubicBezTo>
                    <a:pt x="3070" y="616"/>
                    <a:pt x="3060" y="390"/>
                    <a:pt x="3038" y="111"/>
                  </a:cubicBezTo>
                  <a:cubicBezTo>
                    <a:pt x="3038" y="58"/>
                    <a:pt x="3006" y="15"/>
                    <a:pt x="2952" y="4"/>
                  </a:cubicBezTo>
                  <a:cubicBezTo>
                    <a:pt x="2942" y="1"/>
                    <a:pt x="2932" y="0"/>
                    <a:pt x="2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1658850" y="3595750"/>
              <a:ext cx="114625" cy="119250"/>
            </a:xfrm>
            <a:custGeom>
              <a:avLst/>
              <a:gdLst/>
              <a:ahLst/>
              <a:cxnLst/>
              <a:rect l="l" t="t" r="r" b="b"/>
              <a:pathLst>
                <a:path w="4585" h="4770" extrusionOk="0">
                  <a:moveTo>
                    <a:pt x="2824" y="433"/>
                  </a:moveTo>
                  <a:cubicBezTo>
                    <a:pt x="2834" y="573"/>
                    <a:pt x="2834" y="702"/>
                    <a:pt x="2845" y="831"/>
                  </a:cubicBezTo>
                  <a:cubicBezTo>
                    <a:pt x="2855" y="1163"/>
                    <a:pt x="2867" y="1442"/>
                    <a:pt x="2931" y="1829"/>
                  </a:cubicBezTo>
                  <a:cubicBezTo>
                    <a:pt x="2931" y="1883"/>
                    <a:pt x="2974" y="1926"/>
                    <a:pt x="3027" y="1926"/>
                  </a:cubicBezTo>
                  <a:cubicBezTo>
                    <a:pt x="3253" y="1957"/>
                    <a:pt x="3500" y="1990"/>
                    <a:pt x="3736" y="2022"/>
                  </a:cubicBezTo>
                  <a:cubicBezTo>
                    <a:pt x="3843" y="2043"/>
                    <a:pt x="3950" y="2054"/>
                    <a:pt x="4047" y="2065"/>
                  </a:cubicBezTo>
                  <a:cubicBezTo>
                    <a:pt x="3950" y="2119"/>
                    <a:pt x="3843" y="2162"/>
                    <a:pt x="3747" y="2215"/>
                  </a:cubicBezTo>
                  <a:cubicBezTo>
                    <a:pt x="3521" y="2322"/>
                    <a:pt x="3306" y="2430"/>
                    <a:pt x="3081" y="2537"/>
                  </a:cubicBezTo>
                  <a:cubicBezTo>
                    <a:pt x="3027" y="2559"/>
                    <a:pt x="3006" y="2602"/>
                    <a:pt x="3006" y="2644"/>
                  </a:cubicBezTo>
                  <a:cubicBezTo>
                    <a:pt x="3027" y="2988"/>
                    <a:pt x="3049" y="3310"/>
                    <a:pt x="3070" y="3643"/>
                  </a:cubicBezTo>
                  <a:cubicBezTo>
                    <a:pt x="3081" y="3836"/>
                    <a:pt x="3092" y="4040"/>
                    <a:pt x="3103" y="4233"/>
                  </a:cubicBezTo>
                  <a:cubicBezTo>
                    <a:pt x="2791" y="3793"/>
                    <a:pt x="2437" y="3364"/>
                    <a:pt x="2072" y="2966"/>
                  </a:cubicBezTo>
                  <a:cubicBezTo>
                    <a:pt x="2051" y="2945"/>
                    <a:pt x="2018" y="2924"/>
                    <a:pt x="1986" y="2924"/>
                  </a:cubicBezTo>
                  <a:lnTo>
                    <a:pt x="1975" y="2924"/>
                  </a:lnTo>
                  <a:cubicBezTo>
                    <a:pt x="1772" y="2945"/>
                    <a:pt x="1557" y="3031"/>
                    <a:pt x="1331" y="3128"/>
                  </a:cubicBezTo>
                  <a:cubicBezTo>
                    <a:pt x="1138" y="3214"/>
                    <a:pt x="945" y="3300"/>
                    <a:pt x="730" y="3343"/>
                  </a:cubicBezTo>
                  <a:cubicBezTo>
                    <a:pt x="1009" y="2978"/>
                    <a:pt x="1439" y="2623"/>
                    <a:pt x="1696" y="2430"/>
                  </a:cubicBezTo>
                  <a:cubicBezTo>
                    <a:pt x="1729" y="2408"/>
                    <a:pt x="1739" y="2377"/>
                    <a:pt x="1739" y="2334"/>
                  </a:cubicBezTo>
                  <a:cubicBezTo>
                    <a:pt x="1739" y="2291"/>
                    <a:pt x="1718" y="2258"/>
                    <a:pt x="1686" y="2237"/>
                  </a:cubicBezTo>
                  <a:cubicBezTo>
                    <a:pt x="1192" y="1915"/>
                    <a:pt x="784" y="1647"/>
                    <a:pt x="408" y="1239"/>
                  </a:cubicBezTo>
                  <a:lnTo>
                    <a:pt x="408" y="1239"/>
                  </a:lnTo>
                  <a:cubicBezTo>
                    <a:pt x="891" y="1303"/>
                    <a:pt x="1321" y="1399"/>
                    <a:pt x="1761" y="1657"/>
                  </a:cubicBezTo>
                  <a:cubicBezTo>
                    <a:pt x="1781" y="1669"/>
                    <a:pt x="1803" y="1675"/>
                    <a:pt x="1824" y="1675"/>
                  </a:cubicBezTo>
                  <a:cubicBezTo>
                    <a:pt x="1860" y="1675"/>
                    <a:pt x="1895" y="1658"/>
                    <a:pt x="1922" y="1625"/>
                  </a:cubicBezTo>
                  <a:cubicBezTo>
                    <a:pt x="2115" y="1335"/>
                    <a:pt x="2351" y="1034"/>
                    <a:pt x="2576" y="745"/>
                  </a:cubicBezTo>
                  <a:cubicBezTo>
                    <a:pt x="2662" y="648"/>
                    <a:pt x="2748" y="540"/>
                    <a:pt x="2824" y="433"/>
                  </a:cubicBezTo>
                  <a:close/>
                  <a:moveTo>
                    <a:pt x="2921" y="0"/>
                  </a:moveTo>
                  <a:cubicBezTo>
                    <a:pt x="2885" y="0"/>
                    <a:pt x="2848" y="14"/>
                    <a:pt x="2824" y="47"/>
                  </a:cubicBezTo>
                  <a:cubicBezTo>
                    <a:pt x="2695" y="230"/>
                    <a:pt x="2545" y="412"/>
                    <a:pt x="2394" y="605"/>
                  </a:cubicBezTo>
                  <a:cubicBezTo>
                    <a:pt x="2190" y="863"/>
                    <a:pt x="1975" y="1142"/>
                    <a:pt x="1782" y="1399"/>
                  </a:cubicBezTo>
                  <a:cubicBezTo>
                    <a:pt x="1245" y="1110"/>
                    <a:pt x="709" y="1034"/>
                    <a:pt x="140" y="960"/>
                  </a:cubicBezTo>
                  <a:cubicBezTo>
                    <a:pt x="134" y="958"/>
                    <a:pt x="128" y="957"/>
                    <a:pt x="122" y="957"/>
                  </a:cubicBezTo>
                  <a:cubicBezTo>
                    <a:pt x="86" y="957"/>
                    <a:pt x="50" y="985"/>
                    <a:pt x="22" y="1013"/>
                  </a:cubicBezTo>
                  <a:cubicBezTo>
                    <a:pt x="0" y="1056"/>
                    <a:pt x="0" y="1110"/>
                    <a:pt x="33" y="1153"/>
                  </a:cubicBezTo>
                  <a:cubicBezTo>
                    <a:pt x="441" y="1678"/>
                    <a:pt x="902" y="2000"/>
                    <a:pt x="1428" y="2344"/>
                  </a:cubicBezTo>
                  <a:cubicBezTo>
                    <a:pt x="1095" y="2602"/>
                    <a:pt x="623" y="3021"/>
                    <a:pt x="398" y="3429"/>
                  </a:cubicBezTo>
                  <a:cubicBezTo>
                    <a:pt x="376" y="3460"/>
                    <a:pt x="376" y="3503"/>
                    <a:pt x="398" y="3546"/>
                  </a:cubicBezTo>
                  <a:cubicBezTo>
                    <a:pt x="419" y="3579"/>
                    <a:pt x="451" y="3600"/>
                    <a:pt x="505" y="3600"/>
                  </a:cubicBezTo>
                  <a:cubicBezTo>
                    <a:pt x="837" y="3589"/>
                    <a:pt x="1149" y="3460"/>
                    <a:pt x="1428" y="3343"/>
                  </a:cubicBezTo>
                  <a:cubicBezTo>
                    <a:pt x="1610" y="3267"/>
                    <a:pt x="1782" y="3192"/>
                    <a:pt x="1943" y="3171"/>
                  </a:cubicBezTo>
                  <a:cubicBezTo>
                    <a:pt x="2383" y="3654"/>
                    <a:pt x="2791" y="4169"/>
                    <a:pt x="3156" y="4717"/>
                  </a:cubicBezTo>
                  <a:cubicBezTo>
                    <a:pt x="3177" y="4748"/>
                    <a:pt x="3210" y="4770"/>
                    <a:pt x="3253" y="4770"/>
                  </a:cubicBezTo>
                  <a:cubicBezTo>
                    <a:pt x="3263" y="4770"/>
                    <a:pt x="3275" y="4760"/>
                    <a:pt x="3285" y="4760"/>
                  </a:cubicBezTo>
                  <a:cubicBezTo>
                    <a:pt x="3339" y="4748"/>
                    <a:pt x="3371" y="4695"/>
                    <a:pt x="3371" y="4641"/>
                  </a:cubicBezTo>
                  <a:cubicBezTo>
                    <a:pt x="3339" y="4298"/>
                    <a:pt x="3328" y="3965"/>
                    <a:pt x="3306" y="3622"/>
                  </a:cubicBezTo>
                  <a:cubicBezTo>
                    <a:pt x="3285" y="3321"/>
                    <a:pt x="3263" y="3021"/>
                    <a:pt x="3242" y="2709"/>
                  </a:cubicBezTo>
                  <a:cubicBezTo>
                    <a:pt x="3457" y="2623"/>
                    <a:pt x="3650" y="2527"/>
                    <a:pt x="3843" y="2430"/>
                  </a:cubicBezTo>
                  <a:cubicBezTo>
                    <a:pt x="4069" y="2322"/>
                    <a:pt x="4284" y="2215"/>
                    <a:pt x="4509" y="2108"/>
                  </a:cubicBezTo>
                  <a:cubicBezTo>
                    <a:pt x="4563" y="2086"/>
                    <a:pt x="4584" y="2033"/>
                    <a:pt x="4584" y="1990"/>
                  </a:cubicBezTo>
                  <a:cubicBezTo>
                    <a:pt x="4573" y="1936"/>
                    <a:pt x="4530" y="1893"/>
                    <a:pt x="4477" y="1883"/>
                  </a:cubicBezTo>
                  <a:cubicBezTo>
                    <a:pt x="4251" y="1861"/>
                    <a:pt x="4015" y="1829"/>
                    <a:pt x="3768" y="1797"/>
                  </a:cubicBezTo>
                  <a:cubicBezTo>
                    <a:pt x="3564" y="1764"/>
                    <a:pt x="3349" y="1732"/>
                    <a:pt x="3146" y="1711"/>
                  </a:cubicBezTo>
                  <a:cubicBezTo>
                    <a:pt x="3092" y="1378"/>
                    <a:pt x="3081" y="1120"/>
                    <a:pt x="3081" y="820"/>
                  </a:cubicBezTo>
                  <a:cubicBezTo>
                    <a:pt x="3070" y="616"/>
                    <a:pt x="3060" y="390"/>
                    <a:pt x="3038" y="111"/>
                  </a:cubicBezTo>
                  <a:cubicBezTo>
                    <a:pt x="3038" y="58"/>
                    <a:pt x="3006" y="15"/>
                    <a:pt x="2952" y="4"/>
                  </a:cubicBezTo>
                  <a:cubicBezTo>
                    <a:pt x="2942" y="1"/>
                    <a:pt x="293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43"/>
          <p:cNvGrpSpPr/>
          <p:nvPr/>
        </p:nvGrpSpPr>
        <p:grpSpPr>
          <a:xfrm>
            <a:off x="6307339" y="0"/>
            <a:ext cx="379153" cy="339107"/>
            <a:chOff x="1703925" y="2855050"/>
            <a:chExt cx="316700" cy="283250"/>
          </a:xfrm>
        </p:grpSpPr>
        <p:sp>
          <p:nvSpPr>
            <p:cNvPr id="1325" name="Google Shape;1325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799" y="853"/>
                  </a:moveTo>
                  <a:cubicBezTo>
                    <a:pt x="5089" y="1196"/>
                    <a:pt x="5336" y="1497"/>
                    <a:pt x="5582" y="1797"/>
                  </a:cubicBezTo>
                  <a:cubicBezTo>
                    <a:pt x="6119" y="2463"/>
                    <a:pt x="6591" y="3043"/>
                    <a:pt x="7333" y="3751"/>
                  </a:cubicBezTo>
                  <a:cubicBezTo>
                    <a:pt x="7376" y="3795"/>
                    <a:pt x="7435" y="3817"/>
                    <a:pt x="7493" y="3817"/>
                  </a:cubicBezTo>
                  <a:cubicBezTo>
                    <a:pt x="7534" y="3817"/>
                    <a:pt x="7576" y="3805"/>
                    <a:pt x="7612" y="3783"/>
                  </a:cubicBezTo>
                  <a:cubicBezTo>
                    <a:pt x="8127" y="3482"/>
                    <a:pt x="8695" y="3160"/>
                    <a:pt x="9243" y="2860"/>
                  </a:cubicBezTo>
                  <a:lnTo>
                    <a:pt x="10177" y="2344"/>
                  </a:lnTo>
                  <a:lnTo>
                    <a:pt x="10177" y="2344"/>
                  </a:lnTo>
                  <a:cubicBezTo>
                    <a:pt x="9995" y="2688"/>
                    <a:pt x="9833" y="3021"/>
                    <a:pt x="9662" y="3354"/>
                  </a:cubicBezTo>
                  <a:cubicBezTo>
                    <a:pt x="9382" y="3912"/>
                    <a:pt x="9093" y="4491"/>
                    <a:pt x="8771" y="5071"/>
                  </a:cubicBezTo>
                  <a:cubicBezTo>
                    <a:pt x="8728" y="5157"/>
                    <a:pt x="8738" y="5264"/>
                    <a:pt x="8803" y="5340"/>
                  </a:cubicBezTo>
                  <a:cubicBezTo>
                    <a:pt x="9394" y="6016"/>
                    <a:pt x="9952" y="6671"/>
                    <a:pt x="10520" y="7336"/>
                  </a:cubicBezTo>
                  <a:cubicBezTo>
                    <a:pt x="10907" y="7787"/>
                    <a:pt x="11293" y="8227"/>
                    <a:pt x="11680" y="8689"/>
                  </a:cubicBezTo>
                  <a:cubicBezTo>
                    <a:pt x="10241" y="8227"/>
                    <a:pt x="8771" y="7862"/>
                    <a:pt x="7278" y="7594"/>
                  </a:cubicBezTo>
                  <a:cubicBezTo>
                    <a:pt x="7264" y="7592"/>
                    <a:pt x="7249" y="7590"/>
                    <a:pt x="7233" y="7590"/>
                  </a:cubicBezTo>
                  <a:cubicBezTo>
                    <a:pt x="7181" y="7590"/>
                    <a:pt x="7127" y="7606"/>
                    <a:pt x="7085" y="7647"/>
                  </a:cubicBezTo>
                  <a:cubicBezTo>
                    <a:pt x="6688" y="8002"/>
                    <a:pt x="6388" y="8517"/>
                    <a:pt x="6076" y="9064"/>
                  </a:cubicBezTo>
                  <a:cubicBezTo>
                    <a:pt x="5765" y="9601"/>
                    <a:pt x="5454" y="10149"/>
                    <a:pt x="5024" y="10600"/>
                  </a:cubicBezTo>
                  <a:cubicBezTo>
                    <a:pt x="4981" y="9365"/>
                    <a:pt x="5346" y="7841"/>
                    <a:pt x="5594" y="6982"/>
                  </a:cubicBezTo>
                  <a:cubicBezTo>
                    <a:pt x="5615" y="6907"/>
                    <a:pt x="5594" y="6832"/>
                    <a:pt x="5551" y="6767"/>
                  </a:cubicBezTo>
                  <a:cubicBezTo>
                    <a:pt x="5508" y="6714"/>
                    <a:pt x="5443" y="6681"/>
                    <a:pt x="5368" y="6681"/>
                  </a:cubicBezTo>
                  <a:lnTo>
                    <a:pt x="5357" y="6681"/>
                  </a:lnTo>
                  <a:cubicBezTo>
                    <a:pt x="4561" y="6734"/>
                    <a:pt x="3837" y="6784"/>
                    <a:pt x="3129" y="6784"/>
                  </a:cubicBezTo>
                  <a:cubicBezTo>
                    <a:pt x="2386" y="6784"/>
                    <a:pt x="1662" y="6729"/>
                    <a:pt x="892" y="6564"/>
                  </a:cubicBezTo>
                  <a:cubicBezTo>
                    <a:pt x="2073" y="5920"/>
                    <a:pt x="3168" y="5383"/>
                    <a:pt x="4573" y="5211"/>
                  </a:cubicBezTo>
                  <a:cubicBezTo>
                    <a:pt x="4692" y="5200"/>
                    <a:pt x="4788" y="5093"/>
                    <a:pt x="4778" y="4964"/>
                  </a:cubicBezTo>
                  <a:cubicBezTo>
                    <a:pt x="4735" y="4073"/>
                    <a:pt x="4756" y="3064"/>
                    <a:pt x="4778" y="2087"/>
                  </a:cubicBezTo>
                  <a:cubicBezTo>
                    <a:pt x="4788" y="1679"/>
                    <a:pt x="4799" y="1271"/>
                    <a:pt x="4799" y="853"/>
                  </a:cubicBezTo>
                  <a:close/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43"/>
          <p:cNvGrpSpPr/>
          <p:nvPr/>
        </p:nvGrpSpPr>
        <p:grpSpPr>
          <a:xfrm>
            <a:off x="446686" y="315586"/>
            <a:ext cx="140432" cy="133428"/>
            <a:chOff x="1865750" y="3156750"/>
            <a:chExt cx="117300" cy="111450"/>
          </a:xfrm>
        </p:grpSpPr>
        <p:sp>
          <p:nvSpPr>
            <p:cNvPr id="1328" name="Google Shape;1328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43"/>
          <p:cNvGrpSpPr/>
          <p:nvPr/>
        </p:nvGrpSpPr>
        <p:grpSpPr>
          <a:xfrm>
            <a:off x="151317" y="954387"/>
            <a:ext cx="140432" cy="133428"/>
            <a:chOff x="1865750" y="3156750"/>
            <a:chExt cx="117300" cy="111450"/>
          </a:xfrm>
        </p:grpSpPr>
        <p:sp>
          <p:nvSpPr>
            <p:cNvPr id="1331" name="Google Shape;1331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43"/>
          <p:cNvGrpSpPr/>
          <p:nvPr/>
        </p:nvGrpSpPr>
        <p:grpSpPr>
          <a:xfrm>
            <a:off x="1445079" y="983558"/>
            <a:ext cx="379153" cy="339107"/>
            <a:chOff x="1703925" y="2855050"/>
            <a:chExt cx="316700" cy="283250"/>
          </a:xfrm>
        </p:grpSpPr>
        <p:sp>
          <p:nvSpPr>
            <p:cNvPr id="1389" name="Google Shape;1389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1703925" y="2855050"/>
              <a:ext cx="316700" cy="283250"/>
            </a:xfrm>
            <a:custGeom>
              <a:avLst/>
              <a:gdLst/>
              <a:ahLst/>
              <a:cxnLst/>
              <a:rect l="l" t="t" r="r" b="b"/>
              <a:pathLst>
                <a:path w="12668" h="11330" extrusionOk="0">
                  <a:moveTo>
                    <a:pt x="4799" y="853"/>
                  </a:moveTo>
                  <a:cubicBezTo>
                    <a:pt x="5089" y="1196"/>
                    <a:pt x="5336" y="1497"/>
                    <a:pt x="5582" y="1797"/>
                  </a:cubicBezTo>
                  <a:cubicBezTo>
                    <a:pt x="6119" y="2463"/>
                    <a:pt x="6591" y="3043"/>
                    <a:pt x="7333" y="3751"/>
                  </a:cubicBezTo>
                  <a:cubicBezTo>
                    <a:pt x="7376" y="3795"/>
                    <a:pt x="7435" y="3817"/>
                    <a:pt x="7493" y="3817"/>
                  </a:cubicBezTo>
                  <a:cubicBezTo>
                    <a:pt x="7534" y="3817"/>
                    <a:pt x="7576" y="3805"/>
                    <a:pt x="7612" y="3783"/>
                  </a:cubicBezTo>
                  <a:cubicBezTo>
                    <a:pt x="8127" y="3482"/>
                    <a:pt x="8695" y="3160"/>
                    <a:pt x="9243" y="2860"/>
                  </a:cubicBezTo>
                  <a:lnTo>
                    <a:pt x="10177" y="2344"/>
                  </a:lnTo>
                  <a:lnTo>
                    <a:pt x="10177" y="2344"/>
                  </a:lnTo>
                  <a:cubicBezTo>
                    <a:pt x="9995" y="2688"/>
                    <a:pt x="9833" y="3021"/>
                    <a:pt x="9662" y="3354"/>
                  </a:cubicBezTo>
                  <a:cubicBezTo>
                    <a:pt x="9382" y="3912"/>
                    <a:pt x="9093" y="4491"/>
                    <a:pt x="8771" y="5071"/>
                  </a:cubicBezTo>
                  <a:cubicBezTo>
                    <a:pt x="8728" y="5157"/>
                    <a:pt x="8738" y="5264"/>
                    <a:pt x="8803" y="5340"/>
                  </a:cubicBezTo>
                  <a:cubicBezTo>
                    <a:pt x="9394" y="6016"/>
                    <a:pt x="9952" y="6671"/>
                    <a:pt x="10520" y="7336"/>
                  </a:cubicBezTo>
                  <a:cubicBezTo>
                    <a:pt x="10907" y="7787"/>
                    <a:pt x="11293" y="8227"/>
                    <a:pt x="11680" y="8689"/>
                  </a:cubicBezTo>
                  <a:cubicBezTo>
                    <a:pt x="10241" y="8227"/>
                    <a:pt x="8771" y="7862"/>
                    <a:pt x="7278" y="7594"/>
                  </a:cubicBezTo>
                  <a:cubicBezTo>
                    <a:pt x="7264" y="7592"/>
                    <a:pt x="7249" y="7590"/>
                    <a:pt x="7233" y="7590"/>
                  </a:cubicBezTo>
                  <a:cubicBezTo>
                    <a:pt x="7181" y="7590"/>
                    <a:pt x="7127" y="7606"/>
                    <a:pt x="7085" y="7647"/>
                  </a:cubicBezTo>
                  <a:cubicBezTo>
                    <a:pt x="6688" y="8002"/>
                    <a:pt x="6388" y="8517"/>
                    <a:pt x="6076" y="9064"/>
                  </a:cubicBezTo>
                  <a:cubicBezTo>
                    <a:pt x="5765" y="9601"/>
                    <a:pt x="5454" y="10149"/>
                    <a:pt x="5024" y="10600"/>
                  </a:cubicBezTo>
                  <a:cubicBezTo>
                    <a:pt x="4981" y="9365"/>
                    <a:pt x="5346" y="7841"/>
                    <a:pt x="5594" y="6982"/>
                  </a:cubicBezTo>
                  <a:cubicBezTo>
                    <a:pt x="5615" y="6907"/>
                    <a:pt x="5594" y="6832"/>
                    <a:pt x="5551" y="6767"/>
                  </a:cubicBezTo>
                  <a:cubicBezTo>
                    <a:pt x="5508" y="6714"/>
                    <a:pt x="5443" y="6681"/>
                    <a:pt x="5368" y="6681"/>
                  </a:cubicBezTo>
                  <a:lnTo>
                    <a:pt x="5357" y="6681"/>
                  </a:lnTo>
                  <a:cubicBezTo>
                    <a:pt x="4561" y="6734"/>
                    <a:pt x="3837" y="6784"/>
                    <a:pt x="3129" y="6784"/>
                  </a:cubicBezTo>
                  <a:cubicBezTo>
                    <a:pt x="2386" y="6784"/>
                    <a:pt x="1662" y="6729"/>
                    <a:pt x="892" y="6564"/>
                  </a:cubicBezTo>
                  <a:cubicBezTo>
                    <a:pt x="2073" y="5920"/>
                    <a:pt x="3168" y="5383"/>
                    <a:pt x="4573" y="5211"/>
                  </a:cubicBezTo>
                  <a:cubicBezTo>
                    <a:pt x="4692" y="5200"/>
                    <a:pt x="4788" y="5093"/>
                    <a:pt x="4778" y="4964"/>
                  </a:cubicBezTo>
                  <a:cubicBezTo>
                    <a:pt x="4735" y="4073"/>
                    <a:pt x="4756" y="3064"/>
                    <a:pt x="4778" y="2087"/>
                  </a:cubicBezTo>
                  <a:cubicBezTo>
                    <a:pt x="4788" y="1679"/>
                    <a:pt x="4799" y="1271"/>
                    <a:pt x="4799" y="853"/>
                  </a:cubicBezTo>
                  <a:close/>
                  <a:moveTo>
                    <a:pt x="4569" y="1"/>
                  </a:moveTo>
                  <a:cubicBezTo>
                    <a:pt x="4541" y="1"/>
                    <a:pt x="4513" y="6"/>
                    <a:pt x="4487" y="15"/>
                  </a:cubicBezTo>
                  <a:cubicBezTo>
                    <a:pt x="4391" y="47"/>
                    <a:pt x="4337" y="144"/>
                    <a:pt x="4337" y="240"/>
                  </a:cubicBezTo>
                  <a:cubicBezTo>
                    <a:pt x="4337" y="831"/>
                    <a:pt x="4327" y="1464"/>
                    <a:pt x="4305" y="2077"/>
                  </a:cubicBezTo>
                  <a:cubicBezTo>
                    <a:pt x="4284" y="2978"/>
                    <a:pt x="4273" y="3923"/>
                    <a:pt x="4305" y="4782"/>
                  </a:cubicBezTo>
                  <a:cubicBezTo>
                    <a:pt x="2706" y="5018"/>
                    <a:pt x="1450" y="5715"/>
                    <a:pt x="129" y="6445"/>
                  </a:cubicBezTo>
                  <a:cubicBezTo>
                    <a:pt x="55" y="6499"/>
                    <a:pt x="0" y="6585"/>
                    <a:pt x="12" y="6681"/>
                  </a:cubicBezTo>
                  <a:cubicBezTo>
                    <a:pt x="22" y="6778"/>
                    <a:pt x="98" y="6853"/>
                    <a:pt x="183" y="6874"/>
                  </a:cubicBezTo>
                  <a:cubicBezTo>
                    <a:pt x="1236" y="7164"/>
                    <a:pt x="2199" y="7252"/>
                    <a:pt x="3173" y="7252"/>
                  </a:cubicBezTo>
                  <a:cubicBezTo>
                    <a:pt x="3789" y="7252"/>
                    <a:pt x="4408" y="7217"/>
                    <a:pt x="5057" y="7175"/>
                  </a:cubicBezTo>
                  <a:lnTo>
                    <a:pt x="5057" y="7175"/>
                  </a:lnTo>
                  <a:cubicBezTo>
                    <a:pt x="4778" y="8227"/>
                    <a:pt x="4423" y="9891"/>
                    <a:pt x="4595" y="11125"/>
                  </a:cubicBezTo>
                  <a:cubicBezTo>
                    <a:pt x="4606" y="11201"/>
                    <a:pt x="4659" y="11276"/>
                    <a:pt x="4735" y="11308"/>
                  </a:cubicBezTo>
                  <a:cubicBezTo>
                    <a:pt x="4767" y="11319"/>
                    <a:pt x="4799" y="11330"/>
                    <a:pt x="4831" y="11330"/>
                  </a:cubicBezTo>
                  <a:cubicBezTo>
                    <a:pt x="4874" y="11330"/>
                    <a:pt x="4928" y="11308"/>
                    <a:pt x="4971" y="11276"/>
                  </a:cubicBezTo>
                  <a:cubicBezTo>
                    <a:pt x="5658" y="10729"/>
                    <a:pt x="6098" y="9966"/>
                    <a:pt x="6484" y="9300"/>
                  </a:cubicBezTo>
                  <a:cubicBezTo>
                    <a:pt x="6753" y="8828"/>
                    <a:pt x="7011" y="8377"/>
                    <a:pt x="7311" y="8077"/>
                  </a:cubicBezTo>
                  <a:cubicBezTo>
                    <a:pt x="9017" y="8388"/>
                    <a:pt x="10703" y="8839"/>
                    <a:pt x="12335" y="9398"/>
                  </a:cubicBezTo>
                  <a:cubicBezTo>
                    <a:pt x="12359" y="9406"/>
                    <a:pt x="12385" y="9410"/>
                    <a:pt x="12411" y="9410"/>
                  </a:cubicBezTo>
                  <a:cubicBezTo>
                    <a:pt x="12487" y="9410"/>
                    <a:pt x="12563" y="9376"/>
                    <a:pt x="12603" y="9312"/>
                  </a:cubicBezTo>
                  <a:cubicBezTo>
                    <a:pt x="12667" y="9226"/>
                    <a:pt x="12657" y="9107"/>
                    <a:pt x="12592" y="9021"/>
                  </a:cubicBezTo>
                  <a:cubicBezTo>
                    <a:pt x="12002" y="8346"/>
                    <a:pt x="11433" y="7690"/>
                    <a:pt x="10875" y="7025"/>
                  </a:cubicBezTo>
                  <a:cubicBezTo>
                    <a:pt x="10338" y="6402"/>
                    <a:pt x="9812" y="5791"/>
                    <a:pt x="9265" y="5147"/>
                  </a:cubicBezTo>
                  <a:cubicBezTo>
                    <a:pt x="9554" y="4610"/>
                    <a:pt x="9823" y="4083"/>
                    <a:pt x="10081" y="3558"/>
                  </a:cubicBezTo>
                  <a:cubicBezTo>
                    <a:pt x="10360" y="3000"/>
                    <a:pt x="10649" y="2420"/>
                    <a:pt x="10971" y="1840"/>
                  </a:cubicBezTo>
                  <a:cubicBezTo>
                    <a:pt x="11025" y="1754"/>
                    <a:pt x="11004" y="1636"/>
                    <a:pt x="10928" y="1561"/>
                  </a:cubicBezTo>
                  <a:cubicBezTo>
                    <a:pt x="10885" y="1517"/>
                    <a:pt x="10826" y="1495"/>
                    <a:pt x="10768" y="1495"/>
                  </a:cubicBezTo>
                  <a:cubicBezTo>
                    <a:pt x="10726" y="1495"/>
                    <a:pt x="10685" y="1506"/>
                    <a:pt x="10649" y="1529"/>
                  </a:cubicBezTo>
                  <a:cubicBezTo>
                    <a:pt x="10134" y="1840"/>
                    <a:pt x="9565" y="2151"/>
                    <a:pt x="9017" y="2452"/>
                  </a:cubicBezTo>
                  <a:cubicBezTo>
                    <a:pt x="8524" y="2731"/>
                    <a:pt x="8008" y="3010"/>
                    <a:pt x="7526" y="3289"/>
                  </a:cubicBezTo>
                  <a:cubicBezTo>
                    <a:pt x="6882" y="2656"/>
                    <a:pt x="6441" y="2119"/>
                    <a:pt x="5947" y="1507"/>
                  </a:cubicBezTo>
                  <a:cubicBezTo>
                    <a:pt x="5604" y="1089"/>
                    <a:pt x="5229" y="627"/>
                    <a:pt x="4745" y="80"/>
                  </a:cubicBezTo>
                  <a:cubicBezTo>
                    <a:pt x="4700" y="27"/>
                    <a:pt x="4634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2661590" y="1155424"/>
            <a:ext cx="137229" cy="142766"/>
            <a:chOff x="1658850" y="3595750"/>
            <a:chExt cx="114625" cy="119250"/>
          </a:xfrm>
        </p:grpSpPr>
        <p:sp>
          <p:nvSpPr>
            <p:cNvPr id="1392" name="Google Shape;1392;p43"/>
            <p:cNvSpPr/>
            <p:nvPr/>
          </p:nvSpPr>
          <p:spPr>
            <a:xfrm>
              <a:off x="1658850" y="3595750"/>
              <a:ext cx="114625" cy="119250"/>
            </a:xfrm>
            <a:custGeom>
              <a:avLst/>
              <a:gdLst/>
              <a:ahLst/>
              <a:cxnLst/>
              <a:rect l="l" t="t" r="r" b="b"/>
              <a:pathLst>
                <a:path w="4585" h="4770" extrusionOk="0">
                  <a:moveTo>
                    <a:pt x="2921" y="0"/>
                  </a:moveTo>
                  <a:cubicBezTo>
                    <a:pt x="2885" y="0"/>
                    <a:pt x="2848" y="14"/>
                    <a:pt x="2824" y="47"/>
                  </a:cubicBezTo>
                  <a:cubicBezTo>
                    <a:pt x="2695" y="230"/>
                    <a:pt x="2545" y="412"/>
                    <a:pt x="2394" y="605"/>
                  </a:cubicBezTo>
                  <a:cubicBezTo>
                    <a:pt x="2190" y="863"/>
                    <a:pt x="1975" y="1142"/>
                    <a:pt x="1782" y="1399"/>
                  </a:cubicBezTo>
                  <a:cubicBezTo>
                    <a:pt x="1245" y="1110"/>
                    <a:pt x="709" y="1034"/>
                    <a:pt x="140" y="960"/>
                  </a:cubicBezTo>
                  <a:cubicBezTo>
                    <a:pt x="134" y="958"/>
                    <a:pt x="128" y="957"/>
                    <a:pt x="122" y="957"/>
                  </a:cubicBezTo>
                  <a:cubicBezTo>
                    <a:pt x="86" y="957"/>
                    <a:pt x="50" y="985"/>
                    <a:pt x="22" y="1013"/>
                  </a:cubicBezTo>
                  <a:cubicBezTo>
                    <a:pt x="0" y="1056"/>
                    <a:pt x="0" y="1110"/>
                    <a:pt x="33" y="1153"/>
                  </a:cubicBezTo>
                  <a:cubicBezTo>
                    <a:pt x="441" y="1678"/>
                    <a:pt x="902" y="2000"/>
                    <a:pt x="1428" y="2344"/>
                  </a:cubicBezTo>
                  <a:cubicBezTo>
                    <a:pt x="1095" y="2602"/>
                    <a:pt x="623" y="3021"/>
                    <a:pt x="398" y="3429"/>
                  </a:cubicBezTo>
                  <a:cubicBezTo>
                    <a:pt x="376" y="3460"/>
                    <a:pt x="376" y="3503"/>
                    <a:pt x="398" y="3546"/>
                  </a:cubicBezTo>
                  <a:cubicBezTo>
                    <a:pt x="419" y="3579"/>
                    <a:pt x="451" y="3600"/>
                    <a:pt x="505" y="3600"/>
                  </a:cubicBezTo>
                  <a:cubicBezTo>
                    <a:pt x="837" y="3589"/>
                    <a:pt x="1149" y="3460"/>
                    <a:pt x="1428" y="3343"/>
                  </a:cubicBezTo>
                  <a:cubicBezTo>
                    <a:pt x="1610" y="3267"/>
                    <a:pt x="1782" y="3192"/>
                    <a:pt x="1943" y="3171"/>
                  </a:cubicBezTo>
                  <a:cubicBezTo>
                    <a:pt x="2383" y="3654"/>
                    <a:pt x="2791" y="4169"/>
                    <a:pt x="3156" y="4717"/>
                  </a:cubicBezTo>
                  <a:cubicBezTo>
                    <a:pt x="3177" y="4748"/>
                    <a:pt x="3210" y="4770"/>
                    <a:pt x="3253" y="4770"/>
                  </a:cubicBezTo>
                  <a:cubicBezTo>
                    <a:pt x="3263" y="4770"/>
                    <a:pt x="3275" y="4760"/>
                    <a:pt x="3285" y="4760"/>
                  </a:cubicBezTo>
                  <a:cubicBezTo>
                    <a:pt x="3339" y="4748"/>
                    <a:pt x="3371" y="4695"/>
                    <a:pt x="3371" y="4641"/>
                  </a:cubicBezTo>
                  <a:cubicBezTo>
                    <a:pt x="3339" y="4298"/>
                    <a:pt x="3328" y="3965"/>
                    <a:pt x="3306" y="3622"/>
                  </a:cubicBezTo>
                  <a:cubicBezTo>
                    <a:pt x="3285" y="3321"/>
                    <a:pt x="3263" y="3021"/>
                    <a:pt x="3242" y="2709"/>
                  </a:cubicBezTo>
                  <a:cubicBezTo>
                    <a:pt x="3457" y="2623"/>
                    <a:pt x="3650" y="2527"/>
                    <a:pt x="3843" y="2430"/>
                  </a:cubicBezTo>
                  <a:cubicBezTo>
                    <a:pt x="4069" y="2322"/>
                    <a:pt x="4284" y="2215"/>
                    <a:pt x="4509" y="2108"/>
                  </a:cubicBezTo>
                  <a:cubicBezTo>
                    <a:pt x="4563" y="2086"/>
                    <a:pt x="4584" y="2033"/>
                    <a:pt x="4584" y="1990"/>
                  </a:cubicBezTo>
                  <a:cubicBezTo>
                    <a:pt x="4573" y="1936"/>
                    <a:pt x="4530" y="1893"/>
                    <a:pt x="4477" y="1883"/>
                  </a:cubicBezTo>
                  <a:cubicBezTo>
                    <a:pt x="4251" y="1861"/>
                    <a:pt x="4015" y="1829"/>
                    <a:pt x="3768" y="1797"/>
                  </a:cubicBezTo>
                  <a:cubicBezTo>
                    <a:pt x="3564" y="1764"/>
                    <a:pt x="3349" y="1732"/>
                    <a:pt x="3146" y="1711"/>
                  </a:cubicBezTo>
                  <a:cubicBezTo>
                    <a:pt x="3092" y="1378"/>
                    <a:pt x="3081" y="1120"/>
                    <a:pt x="3081" y="820"/>
                  </a:cubicBezTo>
                  <a:cubicBezTo>
                    <a:pt x="3070" y="616"/>
                    <a:pt x="3060" y="390"/>
                    <a:pt x="3038" y="111"/>
                  </a:cubicBezTo>
                  <a:cubicBezTo>
                    <a:pt x="3038" y="58"/>
                    <a:pt x="3006" y="15"/>
                    <a:pt x="2952" y="4"/>
                  </a:cubicBezTo>
                  <a:cubicBezTo>
                    <a:pt x="2942" y="1"/>
                    <a:pt x="2932" y="0"/>
                    <a:pt x="2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1658850" y="3595750"/>
              <a:ext cx="114625" cy="119250"/>
            </a:xfrm>
            <a:custGeom>
              <a:avLst/>
              <a:gdLst/>
              <a:ahLst/>
              <a:cxnLst/>
              <a:rect l="l" t="t" r="r" b="b"/>
              <a:pathLst>
                <a:path w="4585" h="4770" extrusionOk="0">
                  <a:moveTo>
                    <a:pt x="2824" y="433"/>
                  </a:moveTo>
                  <a:cubicBezTo>
                    <a:pt x="2834" y="573"/>
                    <a:pt x="2834" y="702"/>
                    <a:pt x="2845" y="831"/>
                  </a:cubicBezTo>
                  <a:cubicBezTo>
                    <a:pt x="2855" y="1163"/>
                    <a:pt x="2867" y="1442"/>
                    <a:pt x="2931" y="1829"/>
                  </a:cubicBezTo>
                  <a:cubicBezTo>
                    <a:pt x="2931" y="1883"/>
                    <a:pt x="2974" y="1926"/>
                    <a:pt x="3027" y="1926"/>
                  </a:cubicBezTo>
                  <a:cubicBezTo>
                    <a:pt x="3253" y="1957"/>
                    <a:pt x="3500" y="1990"/>
                    <a:pt x="3736" y="2022"/>
                  </a:cubicBezTo>
                  <a:cubicBezTo>
                    <a:pt x="3843" y="2043"/>
                    <a:pt x="3950" y="2054"/>
                    <a:pt x="4047" y="2065"/>
                  </a:cubicBezTo>
                  <a:cubicBezTo>
                    <a:pt x="3950" y="2119"/>
                    <a:pt x="3843" y="2162"/>
                    <a:pt x="3747" y="2215"/>
                  </a:cubicBezTo>
                  <a:cubicBezTo>
                    <a:pt x="3521" y="2322"/>
                    <a:pt x="3306" y="2430"/>
                    <a:pt x="3081" y="2537"/>
                  </a:cubicBezTo>
                  <a:cubicBezTo>
                    <a:pt x="3027" y="2559"/>
                    <a:pt x="3006" y="2602"/>
                    <a:pt x="3006" y="2644"/>
                  </a:cubicBezTo>
                  <a:cubicBezTo>
                    <a:pt x="3027" y="2988"/>
                    <a:pt x="3049" y="3310"/>
                    <a:pt x="3070" y="3643"/>
                  </a:cubicBezTo>
                  <a:cubicBezTo>
                    <a:pt x="3081" y="3836"/>
                    <a:pt x="3092" y="4040"/>
                    <a:pt x="3103" y="4233"/>
                  </a:cubicBezTo>
                  <a:cubicBezTo>
                    <a:pt x="2791" y="3793"/>
                    <a:pt x="2437" y="3364"/>
                    <a:pt x="2072" y="2966"/>
                  </a:cubicBezTo>
                  <a:cubicBezTo>
                    <a:pt x="2051" y="2945"/>
                    <a:pt x="2018" y="2924"/>
                    <a:pt x="1986" y="2924"/>
                  </a:cubicBezTo>
                  <a:lnTo>
                    <a:pt x="1975" y="2924"/>
                  </a:lnTo>
                  <a:cubicBezTo>
                    <a:pt x="1772" y="2945"/>
                    <a:pt x="1557" y="3031"/>
                    <a:pt x="1331" y="3128"/>
                  </a:cubicBezTo>
                  <a:cubicBezTo>
                    <a:pt x="1138" y="3214"/>
                    <a:pt x="945" y="3300"/>
                    <a:pt x="730" y="3343"/>
                  </a:cubicBezTo>
                  <a:cubicBezTo>
                    <a:pt x="1009" y="2978"/>
                    <a:pt x="1439" y="2623"/>
                    <a:pt x="1696" y="2430"/>
                  </a:cubicBezTo>
                  <a:cubicBezTo>
                    <a:pt x="1729" y="2408"/>
                    <a:pt x="1739" y="2377"/>
                    <a:pt x="1739" y="2334"/>
                  </a:cubicBezTo>
                  <a:cubicBezTo>
                    <a:pt x="1739" y="2291"/>
                    <a:pt x="1718" y="2258"/>
                    <a:pt x="1686" y="2237"/>
                  </a:cubicBezTo>
                  <a:cubicBezTo>
                    <a:pt x="1192" y="1915"/>
                    <a:pt x="784" y="1647"/>
                    <a:pt x="408" y="1239"/>
                  </a:cubicBezTo>
                  <a:lnTo>
                    <a:pt x="408" y="1239"/>
                  </a:lnTo>
                  <a:cubicBezTo>
                    <a:pt x="891" y="1303"/>
                    <a:pt x="1321" y="1399"/>
                    <a:pt x="1761" y="1657"/>
                  </a:cubicBezTo>
                  <a:cubicBezTo>
                    <a:pt x="1781" y="1669"/>
                    <a:pt x="1803" y="1675"/>
                    <a:pt x="1824" y="1675"/>
                  </a:cubicBezTo>
                  <a:cubicBezTo>
                    <a:pt x="1860" y="1675"/>
                    <a:pt x="1895" y="1658"/>
                    <a:pt x="1922" y="1625"/>
                  </a:cubicBezTo>
                  <a:cubicBezTo>
                    <a:pt x="2115" y="1335"/>
                    <a:pt x="2351" y="1034"/>
                    <a:pt x="2576" y="745"/>
                  </a:cubicBezTo>
                  <a:cubicBezTo>
                    <a:pt x="2662" y="648"/>
                    <a:pt x="2748" y="540"/>
                    <a:pt x="2824" y="433"/>
                  </a:cubicBezTo>
                  <a:close/>
                  <a:moveTo>
                    <a:pt x="2921" y="0"/>
                  </a:moveTo>
                  <a:cubicBezTo>
                    <a:pt x="2885" y="0"/>
                    <a:pt x="2848" y="14"/>
                    <a:pt x="2824" y="47"/>
                  </a:cubicBezTo>
                  <a:cubicBezTo>
                    <a:pt x="2695" y="230"/>
                    <a:pt x="2545" y="412"/>
                    <a:pt x="2394" y="605"/>
                  </a:cubicBezTo>
                  <a:cubicBezTo>
                    <a:pt x="2190" y="863"/>
                    <a:pt x="1975" y="1142"/>
                    <a:pt x="1782" y="1399"/>
                  </a:cubicBezTo>
                  <a:cubicBezTo>
                    <a:pt x="1245" y="1110"/>
                    <a:pt x="709" y="1034"/>
                    <a:pt x="140" y="960"/>
                  </a:cubicBezTo>
                  <a:cubicBezTo>
                    <a:pt x="134" y="958"/>
                    <a:pt x="128" y="957"/>
                    <a:pt x="122" y="957"/>
                  </a:cubicBezTo>
                  <a:cubicBezTo>
                    <a:pt x="86" y="957"/>
                    <a:pt x="50" y="985"/>
                    <a:pt x="22" y="1013"/>
                  </a:cubicBezTo>
                  <a:cubicBezTo>
                    <a:pt x="0" y="1056"/>
                    <a:pt x="0" y="1110"/>
                    <a:pt x="33" y="1153"/>
                  </a:cubicBezTo>
                  <a:cubicBezTo>
                    <a:pt x="441" y="1678"/>
                    <a:pt x="902" y="2000"/>
                    <a:pt x="1428" y="2344"/>
                  </a:cubicBezTo>
                  <a:cubicBezTo>
                    <a:pt x="1095" y="2602"/>
                    <a:pt x="623" y="3021"/>
                    <a:pt x="398" y="3429"/>
                  </a:cubicBezTo>
                  <a:cubicBezTo>
                    <a:pt x="376" y="3460"/>
                    <a:pt x="376" y="3503"/>
                    <a:pt x="398" y="3546"/>
                  </a:cubicBezTo>
                  <a:cubicBezTo>
                    <a:pt x="419" y="3579"/>
                    <a:pt x="451" y="3600"/>
                    <a:pt x="505" y="3600"/>
                  </a:cubicBezTo>
                  <a:cubicBezTo>
                    <a:pt x="837" y="3589"/>
                    <a:pt x="1149" y="3460"/>
                    <a:pt x="1428" y="3343"/>
                  </a:cubicBezTo>
                  <a:cubicBezTo>
                    <a:pt x="1610" y="3267"/>
                    <a:pt x="1782" y="3192"/>
                    <a:pt x="1943" y="3171"/>
                  </a:cubicBezTo>
                  <a:cubicBezTo>
                    <a:pt x="2383" y="3654"/>
                    <a:pt x="2791" y="4169"/>
                    <a:pt x="3156" y="4717"/>
                  </a:cubicBezTo>
                  <a:cubicBezTo>
                    <a:pt x="3177" y="4748"/>
                    <a:pt x="3210" y="4770"/>
                    <a:pt x="3253" y="4770"/>
                  </a:cubicBezTo>
                  <a:cubicBezTo>
                    <a:pt x="3263" y="4770"/>
                    <a:pt x="3275" y="4760"/>
                    <a:pt x="3285" y="4760"/>
                  </a:cubicBezTo>
                  <a:cubicBezTo>
                    <a:pt x="3339" y="4748"/>
                    <a:pt x="3371" y="4695"/>
                    <a:pt x="3371" y="4641"/>
                  </a:cubicBezTo>
                  <a:cubicBezTo>
                    <a:pt x="3339" y="4298"/>
                    <a:pt x="3328" y="3965"/>
                    <a:pt x="3306" y="3622"/>
                  </a:cubicBezTo>
                  <a:cubicBezTo>
                    <a:pt x="3285" y="3321"/>
                    <a:pt x="3263" y="3021"/>
                    <a:pt x="3242" y="2709"/>
                  </a:cubicBezTo>
                  <a:cubicBezTo>
                    <a:pt x="3457" y="2623"/>
                    <a:pt x="3650" y="2527"/>
                    <a:pt x="3843" y="2430"/>
                  </a:cubicBezTo>
                  <a:cubicBezTo>
                    <a:pt x="4069" y="2322"/>
                    <a:pt x="4284" y="2215"/>
                    <a:pt x="4509" y="2108"/>
                  </a:cubicBezTo>
                  <a:cubicBezTo>
                    <a:pt x="4563" y="2086"/>
                    <a:pt x="4584" y="2033"/>
                    <a:pt x="4584" y="1990"/>
                  </a:cubicBezTo>
                  <a:cubicBezTo>
                    <a:pt x="4573" y="1936"/>
                    <a:pt x="4530" y="1893"/>
                    <a:pt x="4477" y="1883"/>
                  </a:cubicBezTo>
                  <a:cubicBezTo>
                    <a:pt x="4251" y="1861"/>
                    <a:pt x="4015" y="1829"/>
                    <a:pt x="3768" y="1797"/>
                  </a:cubicBezTo>
                  <a:cubicBezTo>
                    <a:pt x="3564" y="1764"/>
                    <a:pt x="3349" y="1732"/>
                    <a:pt x="3146" y="1711"/>
                  </a:cubicBezTo>
                  <a:cubicBezTo>
                    <a:pt x="3092" y="1378"/>
                    <a:pt x="3081" y="1120"/>
                    <a:pt x="3081" y="820"/>
                  </a:cubicBezTo>
                  <a:cubicBezTo>
                    <a:pt x="3070" y="616"/>
                    <a:pt x="3060" y="390"/>
                    <a:pt x="3038" y="111"/>
                  </a:cubicBezTo>
                  <a:cubicBezTo>
                    <a:pt x="3038" y="58"/>
                    <a:pt x="3006" y="15"/>
                    <a:pt x="2952" y="4"/>
                  </a:cubicBezTo>
                  <a:cubicBezTo>
                    <a:pt x="2942" y="1"/>
                    <a:pt x="293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43"/>
          <p:cNvGrpSpPr/>
          <p:nvPr/>
        </p:nvGrpSpPr>
        <p:grpSpPr>
          <a:xfrm>
            <a:off x="8273492" y="1594539"/>
            <a:ext cx="140432" cy="133428"/>
            <a:chOff x="1865750" y="3156750"/>
            <a:chExt cx="117300" cy="111450"/>
          </a:xfrm>
        </p:grpSpPr>
        <p:sp>
          <p:nvSpPr>
            <p:cNvPr id="1395" name="Google Shape;1395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43"/>
          <p:cNvGrpSpPr/>
          <p:nvPr/>
        </p:nvGrpSpPr>
        <p:grpSpPr>
          <a:xfrm>
            <a:off x="391427" y="1122815"/>
            <a:ext cx="250933" cy="282180"/>
            <a:chOff x="2445950" y="1368100"/>
            <a:chExt cx="209600" cy="235700"/>
          </a:xfrm>
        </p:grpSpPr>
        <p:sp>
          <p:nvSpPr>
            <p:cNvPr id="1401" name="Google Shape;1401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43"/>
            <p:cNvGrpSpPr/>
            <p:nvPr/>
          </p:nvGrpSpPr>
          <p:grpSpPr>
            <a:xfrm>
              <a:off x="2445950" y="1368100"/>
              <a:ext cx="198350" cy="181750"/>
              <a:chOff x="2445950" y="1368100"/>
              <a:chExt cx="198350" cy="181750"/>
            </a:xfrm>
          </p:grpSpPr>
          <p:sp>
            <p:nvSpPr>
              <p:cNvPr id="1403" name="Google Shape;1403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509" y="1022"/>
                    </a:moveTo>
                    <a:lnTo>
                      <a:pt x="4509" y="1022"/>
                    </a:lnTo>
                    <a:cubicBezTo>
                      <a:pt x="4498" y="1162"/>
                      <a:pt x="4498" y="1301"/>
                      <a:pt x="4498" y="1430"/>
                    </a:cubicBezTo>
                    <a:cubicBezTo>
                      <a:pt x="4488" y="1816"/>
                      <a:pt x="4488" y="2214"/>
                      <a:pt x="4466" y="2622"/>
                    </a:cubicBezTo>
                    <a:cubicBezTo>
                      <a:pt x="4466" y="2718"/>
                      <a:pt x="4520" y="2804"/>
                      <a:pt x="4605" y="2847"/>
                    </a:cubicBezTo>
                    <a:cubicBezTo>
                      <a:pt x="5121" y="3073"/>
                      <a:pt x="5614" y="3287"/>
                      <a:pt x="6108" y="3502"/>
                    </a:cubicBezTo>
                    <a:cubicBezTo>
                      <a:pt x="6344" y="3598"/>
                      <a:pt x="6592" y="3705"/>
                      <a:pt x="6828" y="3813"/>
                    </a:cubicBezTo>
                    <a:cubicBezTo>
                      <a:pt x="6001" y="3942"/>
                      <a:pt x="5185" y="4125"/>
                      <a:pt x="4391" y="4339"/>
                    </a:cubicBezTo>
                    <a:cubicBezTo>
                      <a:pt x="4316" y="4361"/>
                      <a:pt x="4262" y="4414"/>
                      <a:pt x="4230" y="4478"/>
                    </a:cubicBezTo>
                    <a:cubicBezTo>
                      <a:pt x="4101" y="4790"/>
                      <a:pt x="4080" y="5165"/>
                      <a:pt x="4047" y="5563"/>
                    </a:cubicBezTo>
                    <a:cubicBezTo>
                      <a:pt x="4026" y="5864"/>
                      <a:pt x="4004" y="6164"/>
                      <a:pt x="3940" y="6454"/>
                    </a:cubicBezTo>
                    <a:cubicBezTo>
                      <a:pt x="3651" y="5821"/>
                      <a:pt x="3479" y="5015"/>
                      <a:pt x="3393" y="4532"/>
                    </a:cubicBezTo>
                    <a:cubicBezTo>
                      <a:pt x="3382" y="4457"/>
                      <a:pt x="3328" y="4393"/>
                      <a:pt x="3264" y="4361"/>
                    </a:cubicBezTo>
                    <a:cubicBezTo>
                      <a:pt x="3231" y="4350"/>
                      <a:pt x="3200" y="4339"/>
                      <a:pt x="3167" y="4339"/>
                    </a:cubicBezTo>
                    <a:cubicBezTo>
                      <a:pt x="3124" y="4339"/>
                      <a:pt x="3081" y="4350"/>
                      <a:pt x="3049" y="4371"/>
                    </a:cubicBezTo>
                    <a:cubicBezTo>
                      <a:pt x="2255" y="4822"/>
                      <a:pt x="1600" y="5198"/>
                      <a:pt x="795" y="5434"/>
                    </a:cubicBezTo>
                    <a:cubicBezTo>
                      <a:pt x="1225" y="4843"/>
                      <a:pt x="1664" y="4328"/>
                      <a:pt x="2308" y="3910"/>
                    </a:cubicBezTo>
                    <a:cubicBezTo>
                      <a:pt x="2416" y="3845"/>
                      <a:pt x="2448" y="3717"/>
                      <a:pt x="2384" y="3609"/>
                    </a:cubicBezTo>
                    <a:cubicBezTo>
                      <a:pt x="2126" y="3116"/>
                      <a:pt x="1857" y="2557"/>
                      <a:pt x="1611" y="2009"/>
                    </a:cubicBezTo>
                    <a:cubicBezTo>
                      <a:pt x="1535" y="1849"/>
                      <a:pt x="1471" y="1699"/>
                      <a:pt x="1396" y="1537"/>
                    </a:cubicBezTo>
                    <a:lnTo>
                      <a:pt x="1396" y="1537"/>
                    </a:lnTo>
                    <a:cubicBezTo>
                      <a:pt x="1557" y="1613"/>
                      <a:pt x="1707" y="1677"/>
                      <a:pt x="1857" y="1752"/>
                    </a:cubicBezTo>
                    <a:cubicBezTo>
                      <a:pt x="2351" y="1978"/>
                      <a:pt x="2770" y="2171"/>
                      <a:pt x="3371" y="2364"/>
                    </a:cubicBezTo>
                    <a:cubicBezTo>
                      <a:pt x="3399" y="2372"/>
                      <a:pt x="3426" y="2376"/>
                      <a:pt x="3453" y="2376"/>
                    </a:cubicBezTo>
                    <a:cubicBezTo>
                      <a:pt x="3530" y="2376"/>
                      <a:pt x="3600" y="2342"/>
                      <a:pt x="3639" y="2278"/>
                    </a:cubicBezTo>
                    <a:cubicBezTo>
                      <a:pt x="3844" y="1966"/>
                      <a:pt x="4069" y="1644"/>
                      <a:pt x="4295" y="1322"/>
                    </a:cubicBezTo>
                    <a:cubicBezTo>
                      <a:pt x="4369" y="1226"/>
                      <a:pt x="4434" y="1129"/>
                      <a:pt x="4509" y="1022"/>
                    </a:cubicBezTo>
                    <a:close/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5" name="Google Shape;1405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235" y="510"/>
                  </a:moveTo>
                  <a:cubicBezTo>
                    <a:pt x="1246" y="520"/>
                    <a:pt x="1256" y="541"/>
                    <a:pt x="1278" y="563"/>
                  </a:cubicBezTo>
                  <a:cubicBezTo>
                    <a:pt x="1364" y="681"/>
                    <a:pt x="1450" y="799"/>
                    <a:pt x="1536" y="928"/>
                  </a:cubicBezTo>
                  <a:cubicBezTo>
                    <a:pt x="1563" y="964"/>
                    <a:pt x="1597" y="984"/>
                    <a:pt x="1639" y="984"/>
                  </a:cubicBezTo>
                  <a:cubicBezTo>
                    <a:pt x="1647" y="984"/>
                    <a:pt x="1655" y="984"/>
                    <a:pt x="1664" y="982"/>
                  </a:cubicBezTo>
                  <a:lnTo>
                    <a:pt x="2470" y="777"/>
                  </a:lnTo>
                  <a:lnTo>
                    <a:pt x="2470" y="777"/>
                  </a:lnTo>
                  <a:cubicBezTo>
                    <a:pt x="2277" y="992"/>
                    <a:pt x="2083" y="1207"/>
                    <a:pt x="1912" y="1443"/>
                  </a:cubicBezTo>
                  <a:cubicBezTo>
                    <a:pt x="1890" y="1464"/>
                    <a:pt x="1879" y="1507"/>
                    <a:pt x="1890" y="1540"/>
                  </a:cubicBezTo>
                  <a:cubicBezTo>
                    <a:pt x="1922" y="1669"/>
                    <a:pt x="2008" y="1798"/>
                    <a:pt x="2094" y="1926"/>
                  </a:cubicBezTo>
                  <a:cubicBezTo>
                    <a:pt x="2137" y="1991"/>
                    <a:pt x="2180" y="2066"/>
                    <a:pt x="2223" y="2130"/>
                  </a:cubicBezTo>
                  <a:cubicBezTo>
                    <a:pt x="2008" y="2012"/>
                    <a:pt x="1815" y="1829"/>
                    <a:pt x="1697" y="1722"/>
                  </a:cubicBezTo>
                  <a:cubicBezTo>
                    <a:pt x="1664" y="1701"/>
                    <a:pt x="1621" y="1690"/>
                    <a:pt x="1590" y="1690"/>
                  </a:cubicBezTo>
                  <a:cubicBezTo>
                    <a:pt x="1547" y="1701"/>
                    <a:pt x="1525" y="1722"/>
                    <a:pt x="1504" y="1765"/>
                  </a:cubicBezTo>
                  <a:cubicBezTo>
                    <a:pt x="1385" y="2055"/>
                    <a:pt x="1278" y="2302"/>
                    <a:pt x="1117" y="2528"/>
                  </a:cubicBezTo>
                  <a:cubicBezTo>
                    <a:pt x="1117" y="2291"/>
                    <a:pt x="1139" y="2055"/>
                    <a:pt x="1225" y="1819"/>
                  </a:cubicBezTo>
                  <a:cubicBezTo>
                    <a:pt x="1246" y="1755"/>
                    <a:pt x="1225" y="1690"/>
                    <a:pt x="1160" y="1669"/>
                  </a:cubicBezTo>
                  <a:cubicBezTo>
                    <a:pt x="977" y="1583"/>
                    <a:pt x="763" y="1464"/>
                    <a:pt x="559" y="1357"/>
                  </a:cubicBezTo>
                  <a:cubicBezTo>
                    <a:pt x="527" y="1336"/>
                    <a:pt x="495" y="1325"/>
                    <a:pt x="452" y="1304"/>
                  </a:cubicBezTo>
                  <a:cubicBezTo>
                    <a:pt x="495" y="1293"/>
                    <a:pt x="538" y="1282"/>
                    <a:pt x="569" y="1271"/>
                  </a:cubicBezTo>
                  <a:cubicBezTo>
                    <a:pt x="774" y="1228"/>
                    <a:pt x="946" y="1197"/>
                    <a:pt x="1182" y="1111"/>
                  </a:cubicBezTo>
                  <a:cubicBezTo>
                    <a:pt x="1225" y="1099"/>
                    <a:pt x="1256" y="1046"/>
                    <a:pt x="1256" y="992"/>
                  </a:cubicBezTo>
                  <a:cubicBezTo>
                    <a:pt x="1246" y="853"/>
                    <a:pt x="1246" y="713"/>
                    <a:pt x="1235" y="563"/>
                  </a:cubicBezTo>
                  <a:lnTo>
                    <a:pt x="1235" y="510"/>
                  </a:lnTo>
                  <a:close/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43"/>
          <p:cNvGrpSpPr/>
          <p:nvPr/>
        </p:nvGrpSpPr>
        <p:grpSpPr>
          <a:xfrm>
            <a:off x="7561251" y="1404995"/>
            <a:ext cx="140432" cy="133428"/>
            <a:chOff x="1865750" y="3156750"/>
            <a:chExt cx="117300" cy="111450"/>
          </a:xfrm>
        </p:grpSpPr>
        <p:sp>
          <p:nvSpPr>
            <p:cNvPr id="1407" name="Google Shape;1407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43"/>
          <p:cNvGrpSpPr/>
          <p:nvPr/>
        </p:nvGrpSpPr>
        <p:grpSpPr>
          <a:xfrm>
            <a:off x="6738754" y="870224"/>
            <a:ext cx="250933" cy="282180"/>
            <a:chOff x="2445950" y="1368100"/>
            <a:chExt cx="209600" cy="235700"/>
          </a:xfrm>
        </p:grpSpPr>
        <p:sp>
          <p:nvSpPr>
            <p:cNvPr id="1410" name="Google Shape;1410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1" name="Google Shape;1411;p43"/>
            <p:cNvGrpSpPr/>
            <p:nvPr/>
          </p:nvGrpSpPr>
          <p:grpSpPr>
            <a:xfrm>
              <a:off x="2445950" y="1368100"/>
              <a:ext cx="198350" cy="181750"/>
              <a:chOff x="2445950" y="1368100"/>
              <a:chExt cx="198350" cy="181750"/>
            </a:xfrm>
          </p:grpSpPr>
          <p:sp>
            <p:nvSpPr>
              <p:cNvPr id="1412" name="Google Shape;1412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509" y="1022"/>
                    </a:moveTo>
                    <a:lnTo>
                      <a:pt x="4509" y="1022"/>
                    </a:lnTo>
                    <a:cubicBezTo>
                      <a:pt x="4498" y="1162"/>
                      <a:pt x="4498" y="1301"/>
                      <a:pt x="4498" y="1430"/>
                    </a:cubicBezTo>
                    <a:cubicBezTo>
                      <a:pt x="4488" y="1816"/>
                      <a:pt x="4488" y="2214"/>
                      <a:pt x="4466" y="2622"/>
                    </a:cubicBezTo>
                    <a:cubicBezTo>
                      <a:pt x="4466" y="2718"/>
                      <a:pt x="4520" y="2804"/>
                      <a:pt x="4605" y="2847"/>
                    </a:cubicBezTo>
                    <a:cubicBezTo>
                      <a:pt x="5121" y="3073"/>
                      <a:pt x="5614" y="3287"/>
                      <a:pt x="6108" y="3502"/>
                    </a:cubicBezTo>
                    <a:cubicBezTo>
                      <a:pt x="6344" y="3598"/>
                      <a:pt x="6592" y="3705"/>
                      <a:pt x="6828" y="3813"/>
                    </a:cubicBezTo>
                    <a:cubicBezTo>
                      <a:pt x="6001" y="3942"/>
                      <a:pt x="5185" y="4125"/>
                      <a:pt x="4391" y="4339"/>
                    </a:cubicBezTo>
                    <a:cubicBezTo>
                      <a:pt x="4316" y="4361"/>
                      <a:pt x="4262" y="4414"/>
                      <a:pt x="4230" y="4478"/>
                    </a:cubicBezTo>
                    <a:cubicBezTo>
                      <a:pt x="4101" y="4790"/>
                      <a:pt x="4080" y="5165"/>
                      <a:pt x="4047" y="5563"/>
                    </a:cubicBezTo>
                    <a:cubicBezTo>
                      <a:pt x="4026" y="5864"/>
                      <a:pt x="4004" y="6164"/>
                      <a:pt x="3940" y="6454"/>
                    </a:cubicBezTo>
                    <a:cubicBezTo>
                      <a:pt x="3651" y="5821"/>
                      <a:pt x="3479" y="5015"/>
                      <a:pt x="3393" y="4532"/>
                    </a:cubicBezTo>
                    <a:cubicBezTo>
                      <a:pt x="3382" y="4457"/>
                      <a:pt x="3328" y="4393"/>
                      <a:pt x="3264" y="4361"/>
                    </a:cubicBezTo>
                    <a:cubicBezTo>
                      <a:pt x="3231" y="4350"/>
                      <a:pt x="3200" y="4339"/>
                      <a:pt x="3167" y="4339"/>
                    </a:cubicBezTo>
                    <a:cubicBezTo>
                      <a:pt x="3124" y="4339"/>
                      <a:pt x="3081" y="4350"/>
                      <a:pt x="3049" y="4371"/>
                    </a:cubicBezTo>
                    <a:cubicBezTo>
                      <a:pt x="2255" y="4822"/>
                      <a:pt x="1600" y="5198"/>
                      <a:pt x="795" y="5434"/>
                    </a:cubicBezTo>
                    <a:cubicBezTo>
                      <a:pt x="1225" y="4843"/>
                      <a:pt x="1664" y="4328"/>
                      <a:pt x="2308" y="3910"/>
                    </a:cubicBezTo>
                    <a:cubicBezTo>
                      <a:pt x="2416" y="3845"/>
                      <a:pt x="2448" y="3717"/>
                      <a:pt x="2384" y="3609"/>
                    </a:cubicBezTo>
                    <a:cubicBezTo>
                      <a:pt x="2126" y="3116"/>
                      <a:pt x="1857" y="2557"/>
                      <a:pt x="1611" y="2009"/>
                    </a:cubicBezTo>
                    <a:cubicBezTo>
                      <a:pt x="1535" y="1849"/>
                      <a:pt x="1471" y="1699"/>
                      <a:pt x="1396" y="1537"/>
                    </a:cubicBezTo>
                    <a:lnTo>
                      <a:pt x="1396" y="1537"/>
                    </a:lnTo>
                    <a:cubicBezTo>
                      <a:pt x="1557" y="1613"/>
                      <a:pt x="1707" y="1677"/>
                      <a:pt x="1857" y="1752"/>
                    </a:cubicBezTo>
                    <a:cubicBezTo>
                      <a:pt x="2351" y="1978"/>
                      <a:pt x="2770" y="2171"/>
                      <a:pt x="3371" y="2364"/>
                    </a:cubicBezTo>
                    <a:cubicBezTo>
                      <a:pt x="3399" y="2372"/>
                      <a:pt x="3426" y="2376"/>
                      <a:pt x="3453" y="2376"/>
                    </a:cubicBezTo>
                    <a:cubicBezTo>
                      <a:pt x="3530" y="2376"/>
                      <a:pt x="3600" y="2342"/>
                      <a:pt x="3639" y="2278"/>
                    </a:cubicBezTo>
                    <a:cubicBezTo>
                      <a:pt x="3844" y="1966"/>
                      <a:pt x="4069" y="1644"/>
                      <a:pt x="4295" y="1322"/>
                    </a:cubicBezTo>
                    <a:cubicBezTo>
                      <a:pt x="4369" y="1226"/>
                      <a:pt x="4434" y="1129"/>
                      <a:pt x="4509" y="1022"/>
                    </a:cubicBezTo>
                    <a:close/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235" y="510"/>
                  </a:moveTo>
                  <a:cubicBezTo>
                    <a:pt x="1246" y="520"/>
                    <a:pt x="1256" y="541"/>
                    <a:pt x="1278" y="563"/>
                  </a:cubicBezTo>
                  <a:cubicBezTo>
                    <a:pt x="1364" y="681"/>
                    <a:pt x="1450" y="799"/>
                    <a:pt x="1536" y="928"/>
                  </a:cubicBezTo>
                  <a:cubicBezTo>
                    <a:pt x="1563" y="964"/>
                    <a:pt x="1597" y="984"/>
                    <a:pt x="1639" y="984"/>
                  </a:cubicBezTo>
                  <a:cubicBezTo>
                    <a:pt x="1647" y="984"/>
                    <a:pt x="1655" y="984"/>
                    <a:pt x="1664" y="982"/>
                  </a:cubicBezTo>
                  <a:lnTo>
                    <a:pt x="2470" y="777"/>
                  </a:lnTo>
                  <a:lnTo>
                    <a:pt x="2470" y="777"/>
                  </a:lnTo>
                  <a:cubicBezTo>
                    <a:pt x="2277" y="992"/>
                    <a:pt x="2083" y="1207"/>
                    <a:pt x="1912" y="1443"/>
                  </a:cubicBezTo>
                  <a:cubicBezTo>
                    <a:pt x="1890" y="1464"/>
                    <a:pt x="1879" y="1507"/>
                    <a:pt x="1890" y="1540"/>
                  </a:cubicBezTo>
                  <a:cubicBezTo>
                    <a:pt x="1922" y="1669"/>
                    <a:pt x="2008" y="1798"/>
                    <a:pt x="2094" y="1926"/>
                  </a:cubicBezTo>
                  <a:cubicBezTo>
                    <a:pt x="2137" y="1991"/>
                    <a:pt x="2180" y="2066"/>
                    <a:pt x="2223" y="2130"/>
                  </a:cubicBezTo>
                  <a:cubicBezTo>
                    <a:pt x="2008" y="2012"/>
                    <a:pt x="1815" y="1829"/>
                    <a:pt x="1697" y="1722"/>
                  </a:cubicBezTo>
                  <a:cubicBezTo>
                    <a:pt x="1664" y="1701"/>
                    <a:pt x="1621" y="1690"/>
                    <a:pt x="1590" y="1690"/>
                  </a:cubicBezTo>
                  <a:cubicBezTo>
                    <a:pt x="1547" y="1701"/>
                    <a:pt x="1525" y="1722"/>
                    <a:pt x="1504" y="1765"/>
                  </a:cubicBezTo>
                  <a:cubicBezTo>
                    <a:pt x="1385" y="2055"/>
                    <a:pt x="1278" y="2302"/>
                    <a:pt x="1117" y="2528"/>
                  </a:cubicBezTo>
                  <a:cubicBezTo>
                    <a:pt x="1117" y="2291"/>
                    <a:pt x="1139" y="2055"/>
                    <a:pt x="1225" y="1819"/>
                  </a:cubicBezTo>
                  <a:cubicBezTo>
                    <a:pt x="1246" y="1755"/>
                    <a:pt x="1225" y="1690"/>
                    <a:pt x="1160" y="1669"/>
                  </a:cubicBezTo>
                  <a:cubicBezTo>
                    <a:pt x="977" y="1583"/>
                    <a:pt x="763" y="1464"/>
                    <a:pt x="559" y="1357"/>
                  </a:cubicBezTo>
                  <a:cubicBezTo>
                    <a:pt x="527" y="1336"/>
                    <a:pt x="495" y="1325"/>
                    <a:pt x="452" y="1304"/>
                  </a:cubicBezTo>
                  <a:cubicBezTo>
                    <a:pt x="495" y="1293"/>
                    <a:pt x="538" y="1282"/>
                    <a:pt x="569" y="1271"/>
                  </a:cubicBezTo>
                  <a:cubicBezTo>
                    <a:pt x="774" y="1228"/>
                    <a:pt x="946" y="1197"/>
                    <a:pt x="1182" y="1111"/>
                  </a:cubicBezTo>
                  <a:cubicBezTo>
                    <a:pt x="1225" y="1099"/>
                    <a:pt x="1256" y="1046"/>
                    <a:pt x="1256" y="992"/>
                  </a:cubicBezTo>
                  <a:cubicBezTo>
                    <a:pt x="1246" y="853"/>
                    <a:pt x="1246" y="713"/>
                    <a:pt x="1235" y="563"/>
                  </a:cubicBezTo>
                  <a:lnTo>
                    <a:pt x="1235" y="510"/>
                  </a:lnTo>
                  <a:close/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43"/>
          <p:cNvGrpSpPr/>
          <p:nvPr/>
        </p:nvGrpSpPr>
        <p:grpSpPr>
          <a:xfrm>
            <a:off x="8630603" y="971238"/>
            <a:ext cx="139474" cy="141060"/>
            <a:chOff x="2737400" y="1351250"/>
            <a:chExt cx="116500" cy="117825"/>
          </a:xfrm>
        </p:grpSpPr>
        <p:sp>
          <p:nvSpPr>
            <p:cNvPr id="1416" name="Google Shape;1416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393" y="515"/>
                  </a:moveTo>
                  <a:lnTo>
                    <a:pt x="3393" y="515"/>
                  </a:lnTo>
                  <a:cubicBezTo>
                    <a:pt x="3371" y="708"/>
                    <a:pt x="3338" y="901"/>
                    <a:pt x="3307" y="1095"/>
                  </a:cubicBezTo>
                  <a:cubicBezTo>
                    <a:pt x="3253" y="1417"/>
                    <a:pt x="3199" y="1750"/>
                    <a:pt x="3145" y="2082"/>
                  </a:cubicBezTo>
                  <a:cubicBezTo>
                    <a:pt x="3135" y="2136"/>
                    <a:pt x="3156" y="2179"/>
                    <a:pt x="3199" y="2201"/>
                  </a:cubicBezTo>
                  <a:cubicBezTo>
                    <a:pt x="3424" y="2330"/>
                    <a:pt x="3629" y="2458"/>
                    <a:pt x="3832" y="2587"/>
                  </a:cubicBezTo>
                  <a:cubicBezTo>
                    <a:pt x="3929" y="2640"/>
                    <a:pt x="4025" y="2705"/>
                    <a:pt x="4122" y="2759"/>
                  </a:cubicBezTo>
                  <a:cubicBezTo>
                    <a:pt x="4015" y="2769"/>
                    <a:pt x="3918" y="2769"/>
                    <a:pt x="3811" y="2780"/>
                  </a:cubicBezTo>
                  <a:cubicBezTo>
                    <a:pt x="3564" y="2791"/>
                    <a:pt x="3328" y="2802"/>
                    <a:pt x="3092" y="2802"/>
                  </a:cubicBezTo>
                  <a:cubicBezTo>
                    <a:pt x="3038" y="2802"/>
                    <a:pt x="2995" y="2834"/>
                    <a:pt x="2985" y="2888"/>
                  </a:cubicBezTo>
                  <a:cubicBezTo>
                    <a:pt x="2877" y="3274"/>
                    <a:pt x="2845" y="3553"/>
                    <a:pt x="2802" y="3875"/>
                  </a:cubicBezTo>
                  <a:cubicBezTo>
                    <a:pt x="2780" y="4004"/>
                    <a:pt x="2770" y="4133"/>
                    <a:pt x="2748" y="4272"/>
                  </a:cubicBezTo>
                  <a:cubicBezTo>
                    <a:pt x="2673" y="4154"/>
                    <a:pt x="2608" y="4047"/>
                    <a:pt x="2534" y="3929"/>
                  </a:cubicBezTo>
                  <a:cubicBezTo>
                    <a:pt x="2329" y="3618"/>
                    <a:pt x="2126" y="3296"/>
                    <a:pt x="1964" y="2995"/>
                  </a:cubicBezTo>
                  <a:cubicBezTo>
                    <a:pt x="1943" y="2963"/>
                    <a:pt x="1900" y="2931"/>
                    <a:pt x="1857" y="2931"/>
                  </a:cubicBezTo>
                  <a:cubicBezTo>
                    <a:pt x="1836" y="2931"/>
                    <a:pt x="1825" y="2941"/>
                    <a:pt x="1804" y="2941"/>
                  </a:cubicBezTo>
                  <a:cubicBezTo>
                    <a:pt x="1342" y="3156"/>
                    <a:pt x="902" y="3210"/>
                    <a:pt x="419" y="3231"/>
                  </a:cubicBezTo>
                  <a:cubicBezTo>
                    <a:pt x="827" y="2866"/>
                    <a:pt x="1267" y="2640"/>
                    <a:pt x="1793" y="2361"/>
                  </a:cubicBezTo>
                  <a:cubicBezTo>
                    <a:pt x="1825" y="2340"/>
                    <a:pt x="1847" y="2308"/>
                    <a:pt x="1857" y="2276"/>
                  </a:cubicBezTo>
                  <a:cubicBezTo>
                    <a:pt x="1857" y="2233"/>
                    <a:pt x="1847" y="2201"/>
                    <a:pt x="1814" y="2168"/>
                  </a:cubicBezTo>
                  <a:cubicBezTo>
                    <a:pt x="1578" y="1953"/>
                    <a:pt x="1181" y="1557"/>
                    <a:pt x="945" y="1170"/>
                  </a:cubicBezTo>
                  <a:lnTo>
                    <a:pt x="945" y="1170"/>
                  </a:lnTo>
                  <a:cubicBezTo>
                    <a:pt x="1149" y="1235"/>
                    <a:pt x="1342" y="1342"/>
                    <a:pt x="1525" y="1438"/>
                  </a:cubicBezTo>
                  <a:cubicBezTo>
                    <a:pt x="1739" y="1557"/>
                    <a:pt x="1943" y="1664"/>
                    <a:pt x="2147" y="1707"/>
                  </a:cubicBezTo>
                  <a:cubicBezTo>
                    <a:pt x="2179" y="1707"/>
                    <a:pt x="2222" y="1696"/>
                    <a:pt x="2244" y="1674"/>
                  </a:cubicBezTo>
                  <a:cubicBezTo>
                    <a:pt x="2651" y="1309"/>
                    <a:pt x="3038" y="923"/>
                    <a:pt x="3393" y="515"/>
                  </a:cubicBezTo>
                  <a:close/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43"/>
          <p:cNvGrpSpPr/>
          <p:nvPr/>
        </p:nvGrpSpPr>
        <p:grpSpPr>
          <a:xfrm>
            <a:off x="1824232" y="570200"/>
            <a:ext cx="250933" cy="282180"/>
            <a:chOff x="2445950" y="1368100"/>
            <a:chExt cx="209600" cy="235700"/>
          </a:xfrm>
        </p:grpSpPr>
        <p:sp>
          <p:nvSpPr>
            <p:cNvPr id="1419" name="Google Shape;1419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0" name="Google Shape;1420;p43"/>
            <p:cNvGrpSpPr/>
            <p:nvPr/>
          </p:nvGrpSpPr>
          <p:grpSpPr>
            <a:xfrm>
              <a:off x="2445950" y="1368100"/>
              <a:ext cx="198350" cy="181750"/>
              <a:chOff x="2445950" y="1368100"/>
              <a:chExt cx="198350" cy="181750"/>
            </a:xfrm>
          </p:grpSpPr>
          <p:sp>
            <p:nvSpPr>
              <p:cNvPr id="1421" name="Google Shape;1421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509" y="1022"/>
                    </a:moveTo>
                    <a:lnTo>
                      <a:pt x="4509" y="1022"/>
                    </a:lnTo>
                    <a:cubicBezTo>
                      <a:pt x="4498" y="1162"/>
                      <a:pt x="4498" y="1301"/>
                      <a:pt x="4498" y="1430"/>
                    </a:cubicBezTo>
                    <a:cubicBezTo>
                      <a:pt x="4488" y="1816"/>
                      <a:pt x="4488" y="2214"/>
                      <a:pt x="4466" y="2622"/>
                    </a:cubicBezTo>
                    <a:cubicBezTo>
                      <a:pt x="4466" y="2718"/>
                      <a:pt x="4520" y="2804"/>
                      <a:pt x="4605" y="2847"/>
                    </a:cubicBezTo>
                    <a:cubicBezTo>
                      <a:pt x="5121" y="3073"/>
                      <a:pt x="5614" y="3287"/>
                      <a:pt x="6108" y="3502"/>
                    </a:cubicBezTo>
                    <a:cubicBezTo>
                      <a:pt x="6344" y="3598"/>
                      <a:pt x="6592" y="3705"/>
                      <a:pt x="6828" y="3813"/>
                    </a:cubicBezTo>
                    <a:cubicBezTo>
                      <a:pt x="6001" y="3942"/>
                      <a:pt x="5185" y="4125"/>
                      <a:pt x="4391" y="4339"/>
                    </a:cubicBezTo>
                    <a:cubicBezTo>
                      <a:pt x="4316" y="4361"/>
                      <a:pt x="4262" y="4414"/>
                      <a:pt x="4230" y="4478"/>
                    </a:cubicBezTo>
                    <a:cubicBezTo>
                      <a:pt x="4101" y="4790"/>
                      <a:pt x="4080" y="5165"/>
                      <a:pt x="4047" y="5563"/>
                    </a:cubicBezTo>
                    <a:cubicBezTo>
                      <a:pt x="4026" y="5864"/>
                      <a:pt x="4004" y="6164"/>
                      <a:pt x="3940" y="6454"/>
                    </a:cubicBezTo>
                    <a:cubicBezTo>
                      <a:pt x="3651" y="5821"/>
                      <a:pt x="3479" y="5015"/>
                      <a:pt x="3393" y="4532"/>
                    </a:cubicBezTo>
                    <a:cubicBezTo>
                      <a:pt x="3382" y="4457"/>
                      <a:pt x="3328" y="4393"/>
                      <a:pt x="3264" y="4361"/>
                    </a:cubicBezTo>
                    <a:cubicBezTo>
                      <a:pt x="3231" y="4350"/>
                      <a:pt x="3200" y="4339"/>
                      <a:pt x="3167" y="4339"/>
                    </a:cubicBezTo>
                    <a:cubicBezTo>
                      <a:pt x="3124" y="4339"/>
                      <a:pt x="3081" y="4350"/>
                      <a:pt x="3049" y="4371"/>
                    </a:cubicBezTo>
                    <a:cubicBezTo>
                      <a:pt x="2255" y="4822"/>
                      <a:pt x="1600" y="5198"/>
                      <a:pt x="795" y="5434"/>
                    </a:cubicBezTo>
                    <a:cubicBezTo>
                      <a:pt x="1225" y="4843"/>
                      <a:pt x="1664" y="4328"/>
                      <a:pt x="2308" y="3910"/>
                    </a:cubicBezTo>
                    <a:cubicBezTo>
                      <a:pt x="2416" y="3845"/>
                      <a:pt x="2448" y="3717"/>
                      <a:pt x="2384" y="3609"/>
                    </a:cubicBezTo>
                    <a:cubicBezTo>
                      <a:pt x="2126" y="3116"/>
                      <a:pt x="1857" y="2557"/>
                      <a:pt x="1611" y="2009"/>
                    </a:cubicBezTo>
                    <a:cubicBezTo>
                      <a:pt x="1535" y="1849"/>
                      <a:pt x="1471" y="1699"/>
                      <a:pt x="1396" y="1537"/>
                    </a:cubicBezTo>
                    <a:lnTo>
                      <a:pt x="1396" y="1537"/>
                    </a:lnTo>
                    <a:cubicBezTo>
                      <a:pt x="1557" y="1613"/>
                      <a:pt x="1707" y="1677"/>
                      <a:pt x="1857" y="1752"/>
                    </a:cubicBezTo>
                    <a:cubicBezTo>
                      <a:pt x="2351" y="1978"/>
                      <a:pt x="2770" y="2171"/>
                      <a:pt x="3371" y="2364"/>
                    </a:cubicBezTo>
                    <a:cubicBezTo>
                      <a:pt x="3399" y="2372"/>
                      <a:pt x="3426" y="2376"/>
                      <a:pt x="3453" y="2376"/>
                    </a:cubicBezTo>
                    <a:cubicBezTo>
                      <a:pt x="3530" y="2376"/>
                      <a:pt x="3600" y="2342"/>
                      <a:pt x="3639" y="2278"/>
                    </a:cubicBezTo>
                    <a:cubicBezTo>
                      <a:pt x="3844" y="1966"/>
                      <a:pt x="4069" y="1644"/>
                      <a:pt x="4295" y="1322"/>
                    </a:cubicBezTo>
                    <a:cubicBezTo>
                      <a:pt x="4369" y="1226"/>
                      <a:pt x="4434" y="1129"/>
                      <a:pt x="4509" y="1022"/>
                    </a:cubicBezTo>
                    <a:close/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235" y="510"/>
                  </a:moveTo>
                  <a:cubicBezTo>
                    <a:pt x="1246" y="520"/>
                    <a:pt x="1256" y="541"/>
                    <a:pt x="1278" y="563"/>
                  </a:cubicBezTo>
                  <a:cubicBezTo>
                    <a:pt x="1364" y="681"/>
                    <a:pt x="1450" y="799"/>
                    <a:pt x="1536" y="928"/>
                  </a:cubicBezTo>
                  <a:cubicBezTo>
                    <a:pt x="1563" y="964"/>
                    <a:pt x="1597" y="984"/>
                    <a:pt x="1639" y="984"/>
                  </a:cubicBezTo>
                  <a:cubicBezTo>
                    <a:pt x="1647" y="984"/>
                    <a:pt x="1655" y="984"/>
                    <a:pt x="1664" y="982"/>
                  </a:cubicBezTo>
                  <a:lnTo>
                    <a:pt x="2470" y="777"/>
                  </a:lnTo>
                  <a:lnTo>
                    <a:pt x="2470" y="777"/>
                  </a:lnTo>
                  <a:cubicBezTo>
                    <a:pt x="2277" y="992"/>
                    <a:pt x="2083" y="1207"/>
                    <a:pt x="1912" y="1443"/>
                  </a:cubicBezTo>
                  <a:cubicBezTo>
                    <a:pt x="1890" y="1464"/>
                    <a:pt x="1879" y="1507"/>
                    <a:pt x="1890" y="1540"/>
                  </a:cubicBezTo>
                  <a:cubicBezTo>
                    <a:pt x="1922" y="1669"/>
                    <a:pt x="2008" y="1798"/>
                    <a:pt x="2094" y="1926"/>
                  </a:cubicBezTo>
                  <a:cubicBezTo>
                    <a:pt x="2137" y="1991"/>
                    <a:pt x="2180" y="2066"/>
                    <a:pt x="2223" y="2130"/>
                  </a:cubicBezTo>
                  <a:cubicBezTo>
                    <a:pt x="2008" y="2012"/>
                    <a:pt x="1815" y="1829"/>
                    <a:pt x="1697" y="1722"/>
                  </a:cubicBezTo>
                  <a:cubicBezTo>
                    <a:pt x="1664" y="1701"/>
                    <a:pt x="1621" y="1690"/>
                    <a:pt x="1590" y="1690"/>
                  </a:cubicBezTo>
                  <a:cubicBezTo>
                    <a:pt x="1547" y="1701"/>
                    <a:pt x="1525" y="1722"/>
                    <a:pt x="1504" y="1765"/>
                  </a:cubicBezTo>
                  <a:cubicBezTo>
                    <a:pt x="1385" y="2055"/>
                    <a:pt x="1278" y="2302"/>
                    <a:pt x="1117" y="2528"/>
                  </a:cubicBezTo>
                  <a:cubicBezTo>
                    <a:pt x="1117" y="2291"/>
                    <a:pt x="1139" y="2055"/>
                    <a:pt x="1225" y="1819"/>
                  </a:cubicBezTo>
                  <a:cubicBezTo>
                    <a:pt x="1246" y="1755"/>
                    <a:pt x="1225" y="1690"/>
                    <a:pt x="1160" y="1669"/>
                  </a:cubicBezTo>
                  <a:cubicBezTo>
                    <a:pt x="977" y="1583"/>
                    <a:pt x="763" y="1464"/>
                    <a:pt x="559" y="1357"/>
                  </a:cubicBezTo>
                  <a:cubicBezTo>
                    <a:pt x="527" y="1336"/>
                    <a:pt x="495" y="1325"/>
                    <a:pt x="452" y="1304"/>
                  </a:cubicBezTo>
                  <a:cubicBezTo>
                    <a:pt x="495" y="1293"/>
                    <a:pt x="538" y="1282"/>
                    <a:pt x="569" y="1271"/>
                  </a:cubicBezTo>
                  <a:cubicBezTo>
                    <a:pt x="774" y="1228"/>
                    <a:pt x="946" y="1197"/>
                    <a:pt x="1182" y="1111"/>
                  </a:cubicBezTo>
                  <a:cubicBezTo>
                    <a:pt x="1225" y="1099"/>
                    <a:pt x="1256" y="1046"/>
                    <a:pt x="1256" y="992"/>
                  </a:cubicBezTo>
                  <a:cubicBezTo>
                    <a:pt x="1246" y="853"/>
                    <a:pt x="1246" y="713"/>
                    <a:pt x="1235" y="563"/>
                  </a:cubicBezTo>
                  <a:lnTo>
                    <a:pt x="1235" y="510"/>
                  </a:lnTo>
                  <a:close/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43"/>
          <p:cNvGrpSpPr/>
          <p:nvPr/>
        </p:nvGrpSpPr>
        <p:grpSpPr>
          <a:xfrm>
            <a:off x="1020674" y="1398155"/>
            <a:ext cx="140432" cy="133428"/>
            <a:chOff x="1865750" y="3156750"/>
            <a:chExt cx="117300" cy="111450"/>
          </a:xfrm>
        </p:grpSpPr>
        <p:sp>
          <p:nvSpPr>
            <p:cNvPr id="1425" name="Google Shape;1425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43"/>
          <p:cNvGrpSpPr/>
          <p:nvPr/>
        </p:nvGrpSpPr>
        <p:grpSpPr>
          <a:xfrm>
            <a:off x="1021151" y="734873"/>
            <a:ext cx="139474" cy="141060"/>
            <a:chOff x="2737400" y="1351250"/>
            <a:chExt cx="116500" cy="117825"/>
          </a:xfrm>
        </p:grpSpPr>
        <p:sp>
          <p:nvSpPr>
            <p:cNvPr id="1428" name="Google Shape;1428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2737400" y="1351250"/>
              <a:ext cx="116500" cy="117825"/>
            </a:xfrm>
            <a:custGeom>
              <a:avLst/>
              <a:gdLst/>
              <a:ahLst/>
              <a:cxnLst/>
              <a:rect l="l" t="t" r="r" b="b"/>
              <a:pathLst>
                <a:path w="4660" h="4713" extrusionOk="0">
                  <a:moveTo>
                    <a:pt x="3393" y="515"/>
                  </a:moveTo>
                  <a:lnTo>
                    <a:pt x="3393" y="515"/>
                  </a:lnTo>
                  <a:cubicBezTo>
                    <a:pt x="3371" y="708"/>
                    <a:pt x="3338" y="901"/>
                    <a:pt x="3307" y="1095"/>
                  </a:cubicBezTo>
                  <a:cubicBezTo>
                    <a:pt x="3253" y="1417"/>
                    <a:pt x="3199" y="1750"/>
                    <a:pt x="3145" y="2082"/>
                  </a:cubicBezTo>
                  <a:cubicBezTo>
                    <a:pt x="3135" y="2136"/>
                    <a:pt x="3156" y="2179"/>
                    <a:pt x="3199" y="2201"/>
                  </a:cubicBezTo>
                  <a:cubicBezTo>
                    <a:pt x="3424" y="2330"/>
                    <a:pt x="3629" y="2458"/>
                    <a:pt x="3832" y="2587"/>
                  </a:cubicBezTo>
                  <a:cubicBezTo>
                    <a:pt x="3929" y="2640"/>
                    <a:pt x="4025" y="2705"/>
                    <a:pt x="4122" y="2759"/>
                  </a:cubicBezTo>
                  <a:cubicBezTo>
                    <a:pt x="4015" y="2769"/>
                    <a:pt x="3918" y="2769"/>
                    <a:pt x="3811" y="2780"/>
                  </a:cubicBezTo>
                  <a:cubicBezTo>
                    <a:pt x="3564" y="2791"/>
                    <a:pt x="3328" y="2802"/>
                    <a:pt x="3092" y="2802"/>
                  </a:cubicBezTo>
                  <a:cubicBezTo>
                    <a:pt x="3038" y="2802"/>
                    <a:pt x="2995" y="2834"/>
                    <a:pt x="2985" y="2888"/>
                  </a:cubicBezTo>
                  <a:cubicBezTo>
                    <a:pt x="2877" y="3274"/>
                    <a:pt x="2845" y="3553"/>
                    <a:pt x="2802" y="3875"/>
                  </a:cubicBezTo>
                  <a:cubicBezTo>
                    <a:pt x="2780" y="4004"/>
                    <a:pt x="2770" y="4133"/>
                    <a:pt x="2748" y="4272"/>
                  </a:cubicBezTo>
                  <a:cubicBezTo>
                    <a:pt x="2673" y="4154"/>
                    <a:pt x="2608" y="4047"/>
                    <a:pt x="2534" y="3929"/>
                  </a:cubicBezTo>
                  <a:cubicBezTo>
                    <a:pt x="2329" y="3618"/>
                    <a:pt x="2126" y="3296"/>
                    <a:pt x="1964" y="2995"/>
                  </a:cubicBezTo>
                  <a:cubicBezTo>
                    <a:pt x="1943" y="2963"/>
                    <a:pt x="1900" y="2931"/>
                    <a:pt x="1857" y="2931"/>
                  </a:cubicBezTo>
                  <a:cubicBezTo>
                    <a:pt x="1836" y="2931"/>
                    <a:pt x="1825" y="2941"/>
                    <a:pt x="1804" y="2941"/>
                  </a:cubicBezTo>
                  <a:cubicBezTo>
                    <a:pt x="1342" y="3156"/>
                    <a:pt x="902" y="3210"/>
                    <a:pt x="419" y="3231"/>
                  </a:cubicBezTo>
                  <a:cubicBezTo>
                    <a:pt x="827" y="2866"/>
                    <a:pt x="1267" y="2640"/>
                    <a:pt x="1793" y="2361"/>
                  </a:cubicBezTo>
                  <a:cubicBezTo>
                    <a:pt x="1825" y="2340"/>
                    <a:pt x="1847" y="2308"/>
                    <a:pt x="1857" y="2276"/>
                  </a:cubicBezTo>
                  <a:cubicBezTo>
                    <a:pt x="1857" y="2233"/>
                    <a:pt x="1847" y="2201"/>
                    <a:pt x="1814" y="2168"/>
                  </a:cubicBezTo>
                  <a:cubicBezTo>
                    <a:pt x="1578" y="1953"/>
                    <a:pt x="1181" y="1557"/>
                    <a:pt x="945" y="1170"/>
                  </a:cubicBezTo>
                  <a:lnTo>
                    <a:pt x="945" y="1170"/>
                  </a:lnTo>
                  <a:cubicBezTo>
                    <a:pt x="1149" y="1235"/>
                    <a:pt x="1342" y="1342"/>
                    <a:pt x="1525" y="1438"/>
                  </a:cubicBezTo>
                  <a:cubicBezTo>
                    <a:pt x="1739" y="1557"/>
                    <a:pt x="1943" y="1664"/>
                    <a:pt x="2147" y="1707"/>
                  </a:cubicBezTo>
                  <a:cubicBezTo>
                    <a:pt x="2179" y="1707"/>
                    <a:pt x="2222" y="1696"/>
                    <a:pt x="2244" y="1674"/>
                  </a:cubicBezTo>
                  <a:cubicBezTo>
                    <a:pt x="2651" y="1309"/>
                    <a:pt x="3038" y="923"/>
                    <a:pt x="3393" y="515"/>
                  </a:cubicBezTo>
                  <a:close/>
                  <a:moveTo>
                    <a:pt x="3575" y="0"/>
                  </a:moveTo>
                  <a:cubicBezTo>
                    <a:pt x="3541" y="0"/>
                    <a:pt x="3510" y="14"/>
                    <a:pt x="3489" y="43"/>
                  </a:cubicBezTo>
                  <a:cubicBezTo>
                    <a:pt x="3070" y="548"/>
                    <a:pt x="2620" y="1020"/>
                    <a:pt x="2136" y="1460"/>
                  </a:cubicBezTo>
                  <a:cubicBezTo>
                    <a:pt x="1986" y="1417"/>
                    <a:pt x="1814" y="1331"/>
                    <a:pt x="1642" y="1235"/>
                  </a:cubicBezTo>
                  <a:cubicBezTo>
                    <a:pt x="1374" y="1095"/>
                    <a:pt x="1074" y="934"/>
                    <a:pt x="741" y="891"/>
                  </a:cubicBezTo>
                  <a:cubicBezTo>
                    <a:pt x="733" y="889"/>
                    <a:pt x="725" y="888"/>
                    <a:pt x="717" y="888"/>
                  </a:cubicBezTo>
                  <a:cubicBezTo>
                    <a:pt x="683" y="888"/>
                    <a:pt x="651" y="907"/>
                    <a:pt x="633" y="934"/>
                  </a:cubicBezTo>
                  <a:cubicBezTo>
                    <a:pt x="612" y="966"/>
                    <a:pt x="602" y="1020"/>
                    <a:pt x="623" y="1052"/>
                  </a:cubicBezTo>
                  <a:cubicBezTo>
                    <a:pt x="805" y="1471"/>
                    <a:pt x="1203" y="1900"/>
                    <a:pt x="1535" y="2233"/>
                  </a:cubicBezTo>
                  <a:cubicBezTo>
                    <a:pt x="988" y="2523"/>
                    <a:pt x="494" y="2802"/>
                    <a:pt x="43" y="3285"/>
                  </a:cubicBezTo>
                  <a:cubicBezTo>
                    <a:pt x="0" y="3317"/>
                    <a:pt x="0" y="3370"/>
                    <a:pt x="22" y="3413"/>
                  </a:cubicBezTo>
                  <a:cubicBezTo>
                    <a:pt x="32" y="3456"/>
                    <a:pt x="75" y="3489"/>
                    <a:pt x="129" y="3489"/>
                  </a:cubicBezTo>
                  <a:cubicBezTo>
                    <a:pt x="698" y="3456"/>
                    <a:pt x="1246" y="3435"/>
                    <a:pt x="1804" y="3199"/>
                  </a:cubicBezTo>
                  <a:cubicBezTo>
                    <a:pt x="1964" y="3478"/>
                    <a:pt x="2158" y="3778"/>
                    <a:pt x="2341" y="4057"/>
                  </a:cubicBezTo>
                  <a:cubicBezTo>
                    <a:pt x="2469" y="4262"/>
                    <a:pt x="2587" y="4455"/>
                    <a:pt x="2716" y="4659"/>
                  </a:cubicBezTo>
                  <a:cubicBezTo>
                    <a:pt x="2737" y="4691"/>
                    <a:pt x="2770" y="4713"/>
                    <a:pt x="2813" y="4713"/>
                  </a:cubicBezTo>
                  <a:lnTo>
                    <a:pt x="2834" y="4713"/>
                  </a:lnTo>
                  <a:cubicBezTo>
                    <a:pt x="2877" y="4702"/>
                    <a:pt x="2920" y="4659"/>
                    <a:pt x="2931" y="4616"/>
                  </a:cubicBezTo>
                  <a:cubicBezTo>
                    <a:pt x="2973" y="4337"/>
                    <a:pt x="3006" y="4112"/>
                    <a:pt x="3038" y="3907"/>
                  </a:cubicBezTo>
                  <a:cubicBezTo>
                    <a:pt x="3070" y="3618"/>
                    <a:pt x="3102" y="3360"/>
                    <a:pt x="3188" y="3038"/>
                  </a:cubicBezTo>
                  <a:cubicBezTo>
                    <a:pt x="3393" y="3027"/>
                    <a:pt x="3607" y="3017"/>
                    <a:pt x="3822" y="3005"/>
                  </a:cubicBezTo>
                  <a:cubicBezTo>
                    <a:pt x="4058" y="2995"/>
                    <a:pt x="4305" y="2995"/>
                    <a:pt x="4530" y="2984"/>
                  </a:cubicBezTo>
                  <a:cubicBezTo>
                    <a:pt x="4584" y="2984"/>
                    <a:pt x="4627" y="2952"/>
                    <a:pt x="4648" y="2898"/>
                  </a:cubicBezTo>
                  <a:cubicBezTo>
                    <a:pt x="4659" y="2845"/>
                    <a:pt x="4638" y="2791"/>
                    <a:pt x="4584" y="2769"/>
                  </a:cubicBezTo>
                  <a:cubicBezTo>
                    <a:pt x="4369" y="2640"/>
                    <a:pt x="4165" y="2512"/>
                    <a:pt x="3961" y="2383"/>
                  </a:cubicBezTo>
                  <a:cubicBezTo>
                    <a:pt x="3768" y="2276"/>
                    <a:pt x="3586" y="2158"/>
                    <a:pt x="3393" y="2039"/>
                  </a:cubicBezTo>
                  <a:cubicBezTo>
                    <a:pt x="3435" y="1728"/>
                    <a:pt x="3489" y="1428"/>
                    <a:pt x="3532" y="1127"/>
                  </a:cubicBezTo>
                  <a:cubicBezTo>
                    <a:pt x="3586" y="805"/>
                    <a:pt x="3639" y="472"/>
                    <a:pt x="3693" y="140"/>
                  </a:cubicBezTo>
                  <a:cubicBezTo>
                    <a:pt x="3703" y="86"/>
                    <a:pt x="3672" y="32"/>
                    <a:pt x="3629" y="11"/>
                  </a:cubicBezTo>
                  <a:cubicBezTo>
                    <a:pt x="3610" y="4"/>
                    <a:pt x="3592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43"/>
          <p:cNvGrpSpPr/>
          <p:nvPr/>
        </p:nvGrpSpPr>
        <p:grpSpPr>
          <a:xfrm>
            <a:off x="2505706" y="215882"/>
            <a:ext cx="250933" cy="282180"/>
            <a:chOff x="2445950" y="1368100"/>
            <a:chExt cx="209600" cy="235700"/>
          </a:xfrm>
        </p:grpSpPr>
        <p:sp>
          <p:nvSpPr>
            <p:cNvPr id="1431" name="Google Shape;1431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43"/>
            <p:cNvGrpSpPr/>
            <p:nvPr/>
          </p:nvGrpSpPr>
          <p:grpSpPr>
            <a:xfrm>
              <a:off x="2445950" y="1368100"/>
              <a:ext cx="198350" cy="181750"/>
              <a:chOff x="2445950" y="1368100"/>
              <a:chExt cx="198350" cy="181750"/>
            </a:xfrm>
          </p:grpSpPr>
          <p:sp>
            <p:nvSpPr>
              <p:cNvPr id="1433" name="Google Shape;1433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3"/>
              <p:cNvSpPr/>
              <p:nvPr/>
            </p:nvSpPr>
            <p:spPr>
              <a:xfrm>
                <a:off x="2445950" y="1368100"/>
                <a:ext cx="198350" cy="181750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270" extrusionOk="0">
                    <a:moveTo>
                      <a:pt x="4509" y="1022"/>
                    </a:moveTo>
                    <a:lnTo>
                      <a:pt x="4509" y="1022"/>
                    </a:lnTo>
                    <a:cubicBezTo>
                      <a:pt x="4498" y="1162"/>
                      <a:pt x="4498" y="1301"/>
                      <a:pt x="4498" y="1430"/>
                    </a:cubicBezTo>
                    <a:cubicBezTo>
                      <a:pt x="4488" y="1816"/>
                      <a:pt x="4488" y="2214"/>
                      <a:pt x="4466" y="2622"/>
                    </a:cubicBezTo>
                    <a:cubicBezTo>
                      <a:pt x="4466" y="2718"/>
                      <a:pt x="4520" y="2804"/>
                      <a:pt x="4605" y="2847"/>
                    </a:cubicBezTo>
                    <a:cubicBezTo>
                      <a:pt x="5121" y="3073"/>
                      <a:pt x="5614" y="3287"/>
                      <a:pt x="6108" y="3502"/>
                    </a:cubicBezTo>
                    <a:cubicBezTo>
                      <a:pt x="6344" y="3598"/>
                      <a:pt x="6592" y="3705"/>
                      <a:pt x="6828" y="3813"/>
                    </a:cubicBezTo>
                    <a:cubicBezTo>
                      <a:pt x="6001" y="3942"/>
                      <a:pt x="5185" y="4125"/>
                      <a:pt x="4391" y="4339"/>
                    </a:cubicBezTo>
                    <a:cubicBezTo>
                      <a:pt x="4316" y="4361"/>
                      <a:pt x="4262" y="4414"/>
                      <a:pt x="4230" y="4478"/>
                    </a:cubicBezTo>
                    <a:cubicBezTo>
                      <a:pt x="4101" y="4790"/>
                      <a:pt x="4080" y="5165"/>
                      <a:pt x="4047" y="5563"/>
                    </a:cubicBezTo>
                    <a:cubicBezTo>
                      <a:pt x="4026" y="5864"/>
                      <a:pt x="4004" y="6164"/>
                      <a:pt x="3940" y="6454"/>
                    </a:cubicBezTo>
                    <a:cubicBezTo>
                      <a:pt x="3651" y="5821"/>
                      <a:pt x="3479" y="5015"/>
                      <a:pt x="3393" y="4532"/>
                    </a:cubicBezTo>
                    <a:cubicBezTo>
                      <a:pt x="3382" y="4457"/>
                      <a:pt x="3328" y="4393"/>
                      <a:pt x="3264" y="4361"/>
                    </a:cubicBezTo>
                    <a:cubicBezTo>
                      <a:pt x="3231" y="4350"/>
                      <a:pt x="3200" y="4339"/>
                      <a:pt x="3167" y="4339"/>
                    </a:cubicBezTo>
                    <a:cubicBezTo>
                      <a:pt x="3124" y="4339"/>
                      <a:pt x="3081" y="4350"/>
                      <a:pt x="3049" y="4371"/>
                    </a:cubicBezTo>
                    <a:cubicBezTo>
                      <a:pt x="2255" y="4822"/>
                      <a:pt x="1600" y="5198"/>
                      <a:pt x="795" y="5434"/>
                    </a:cubicBezTo>
                    <a:cubicBezTo>
                      <a:pt x="1225" y="4843"/>
                      <a:pt x="1664" y="4328"/>
                      <a:pt x="2308" y="3910"/>
                    </a:cubicBezTo>
                    <a:cubicBezTo>
                      <a:pt x="2416" y="3845"/>
                      <a:pt x="2448" y="3717"/>
                      <a:pt x="2384" y="3609"/>
                    </a:cubicBezTo>
                    <a:cubicBezTo>
                      <a:pt x="2126" y="3116"/>
                      <a:pt x="1857" y="2557"/>
                      <a:pt x="1611" y="2009"/>
                    </a:cubicBezTo>
                    <a:cubicBezTo>
                      <a:pt x="1535" y="1849"/>
                      <a:pt x="1471" y="1699"/>
                      <a:pt x="1396" y="1537"/>
                    </a:cubicBezTo>
                    <a:lnTo>
                      <a:pt x="1396" y="1537"/>
                    </a:lnTo>
                    <a:cubicBezTo>
                      <a:pt x="1557" y="1613"/>
                      <a:pt x="1707" y="1677"/>
                      <a:pt x="1857" y="1752"/>
                    </a:cubicBezTo>
                    <a:cubicBezTo>
                      <a:pt x="2351" y="1978"/>
                      <a:pt x="2770" y="2171"/>
                      <a:pt x="3371" y="2364"/>
                    </a:cubicBezTo>
                    <a:cubicBezTo>
                      <a:pt x="3399" y="2372"/>
                      <a:pt x="3426" y="2376"/>
                      <a:pt x="3453" y="2376"/>
                    </a:cubicBezTo>
                    <a:cubicBezTo>
                      <a:pt x="3530" y="2376"/>
                      <a:pt x="3600" y="2342"/>
                      <a:pt x="3639" y="2278"/>
                    </a:cubicBezTo>
                    <a:cubicBezTo>
                      <a:pt x="3844" y="1966"/>
                      <a:pt x="4069" y="1644"/>
                      <a:pt x="4295" y="1322"/>
                    </a:cubicBezTo>
                    <a:cubicBezTo>
                      <a:pt x="4369" y="1226"/>
                      <a:pt x="4434" y="1129"/>
                      <a:pt x="4509" y="1022"/>
                    </a:cubicBezTo>
                    <a:close/>
                    <a:moveTo>
                      <a:pt x="4760" y="1"/>
                    </a:moveTo>
                    <a:cubicBezTo>
                      <a:pt x="4683" y="1"/>
                      <a:pt x="4613" y="35"/>
                      <a:pt x="4574" y="99"/>
                    </a:cubicBezTo>
                    <a:cubicBezTo>
                      <a:pt x="4359" y="410"/>
                      <a:pt x="4133" y="732"/>
                      <a:pt x="3908" y="1054"/>
                    </a:cubicBezTo>
                    <a:cubicBezTo>
                      <a:pt x="3715" y="1322"/>
                      <a:pt x="3532" y="1602"/>
                      <a:pt x="3350" y="1870"/>
                    </a:cubicBezTo>
                    <a:cubicBezTo>
                      <a:pt x="2856" y="1699"/>
                      <a:pt x="2480" y="1527"/>
                      <a:pt x="2062" y="1322"/>
                    </a:cubicBezTo>
                    <a:cubicBezTo>
                      <a:pt x="1761" y="1183"/>
                      <a:pt x="1418" y="1033"/>
                      <a:pt x="999" y="861"/>
                    </a:cubicBezTo>
                    <a:cubicBezTo>
                      <a:pt x="969" y="847"/>
                      <a:pt x="937" y="839"/>
                      <a:pt x="905" y="839"/>
                    </a:cubicBezTo>
                    <a:cubicBezTo>
                      <a:pt x="844" y="839"/>
                      <a:pt x="783" y="865"/>
                      <a:pt x="741" y="915"/>
                    </a:cubicBezTo>
                    <a:cubicBezTo>
                      <a:pt x="677" y="979"/>
                      <a:pt x="666" y="1086"/>
                      <a:pt x="709" y="1172"/>
                    </a:cubicBezTo>
                    <a:cubicBezTo>
                      <a:pt x="870" y="1505"/>
                      <a:pt x="1031" y="1859"/>
                      <a:pt x="1182" y="2203"/>
                    </a:cubicBezTo>
                    <a:cubicBezTo>
                      <a:pt x="1407" y="2686"/>
                      <a:pt x="1632" y="3190"/>
                      <a:pt x="1879" y="3641"/>
                    </a:cubicBezTo>
                    <a:cubicBezTo>
                      <a:pt x="1074" y="4210"/>
                      <a:pt x="580" y="4919"/>
                      <a:pt x="54" y="5670"/>
                    </a:cubicBezTo>
                    <a:cubicBezTo>
                      <a:pt x="1" y="5756"/>
                      <a:pt x="1" y="5852"/>
                      <a:pt x="44" y="5938"/>
                    </a:cubicBezTo>
                    <a:cubicBezTo>
                      <a:pt x="88" y="6001"/>
                      <a:pt x="162" y="6041"/>
                      <a:pt x="240" y="6041"/>
                    </a:cubicBezTo>
                    <a:cubicBezTo>
                      <a:pt x="257" y="6041"/>
                      <a:pt x="273" y="6039"/>
                      <a:pt x="290" y="6035"/>
                    </a:cubicBezTo>
                    <a:cubicBezTo>
                      <a:pt x="1342" y="5842"/>
                      <a:pt x="2137" y="5423"/>
                      <a:pt x="2995" y="4940"/>
                    </a:cubicBezTo>
                    <a:cubicBezTo>
                      <a:pt x="3146" y="5681"/>
                      <a:pt x="3393" y="6572"/>
                      <a:pt x="3790" y="7173"/>
                    </a:cubicBezTo>
                    <a:cubicBezTo>
                      <a:pt x="3833" y="7238"/>
                      <a:pt x="3908" y="7269"/>
                      <a:pt x="3994" y="7269"/>
                    </a:cubicBezTo>
                    <a:lnTo>
                      <a:pt x="4004" y="7269"/>
                    </a:lnTo>
                    <a:cubicBezTo>
                      <a:pt x="4090" y="7269"/>
                      <a:pt x="4166" y="7216"/>
                      <a:pt x="4198" y="7141"/>
                    </a:cubicBezTo>
                    <a:cubicBezTo>
                      <a:pt x="4445" y="6636"/>
                      <a:pt x="4477" y="6089"/>
                      <a:pt x="4520" y="5595"/>
                    </a:cubicBezTo>
                    <a:cubicBezTo>
                      <a:pt x="4541" y="5294"/>
                      <a:pt x="4563" y="4994"/>
                      <a:pt x="4627" y="4757"/>
                    </a:cubicBezTo>
                    <a:cubicBezTo>
                      <a:pt x="5636" y="4490"/>
                      <a:pt x="6678" y="4285"/>
                      <a:pt x="7718" y="4156"/>
                    </a:cubicBezTo>
                    <a:cubicBezTo>
                      <a:pt x="7826" y="4146"/>
                      <a:pt x="7901" y="4060"/>
                      <a:pt x="7923" y="3963"/>
                    </a:cubicBezTo>
                    <a:cubicBezTo>
                      <a:pt x="7933" y="3856"/>
                      <a:pt x="7880" y="3748"/>
                      <a:pt x="7783" y="3717"/>
                    </a:cubicBezTo>
                    <a:cubicBezTo>
                      <a:pt x="7279" y="3491"/>
                      <a:pt x="6785" y="3276"/>
                      <a:pt x="6301" y="3073"/>
                    </a:cubicBezTo>
                    <a:cubicBezTo>
                      <a:pt x="5851" y="2879"/>
                      <a:pt x="5400" y="2675"/>
                      <a:pt x="4939" y="2482"/>
                    </a:cubicBezTo>
                    <a:cubicBezTo>
                      <a:pt x="4960" y="2128"/>
                      <a:pt x="4960" y="1773"/>
                      <a:pt x="4970" y="1441"/>
                    </a:cubicBezTo>
                    <a:cubicBezTo>
                      <a:pt x="4970" y="1054"/>
                      <a:pt x="4982" y="647"/>
                      <a:pt x="5003" y="239"/>
                    </a:cubicBezTo>
                    <a:cubicBezTo>
                      <a:pt x="5003" y="142"/>
                      <a:pt x="4939" y="45"/>
                      <a:pt x="4842" y="13"/>
                    </a:cubicBezTo>
                    <a:cubicBezTo>
                      <a:pt x="4814" y="5"/>
                      <a:pt x="4787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5" name="Google Shape;1435;p43"/>
            <p:cNvSpPr/>
            <p:nvPr/>
          </p:nvSpPr>
          <p:spPr>
            <a:xfrm>
              <a:off x="2581200" y="1529325"/>
              <a:ext cx="74350" cy="74475"/>
            </a:xfrm>
            <a:custGeom>
              <a:avLst/>
              <a:gdLst/>
              <a:ahLst/>
              <a:cxnLst/>
              <a:rect l="l" t="t" r="r" b="b"/>
              <a:pathLst>
                <a:path w="2974" h="2979" extrusionOk="0">
                  <a:moveTo>
                    <a:pt x="1235" y="510"/>
                  </a:moveTo>
                  <a:cubicBezTo>
                    <a:pt x="1246" y="520"/>
                    <a:pt x="1256" y="541"/>
                    <a:pt x="1278" y="563"/>
                  </a:cubicBezTo>
                  <a:cubicBezTo>
                    <a:pt x="1364" y="681"/>
                    <a:pt x="1450" y="799"/>
                    <a:pt x="1536" y="928"/>
                  </a:cubicBezTo>
                  <a:cubicBezTo>
                    <a:pt x="1563" y="964"/>
                    <a:pt x="1597" y="984"/>
                    <a:pt x="1639" y="984"/>
                  </a:cubicBezTo>
                  <a:cubicBezTo>
                    <a:pt x="1647" y="984"/>
                    <a:pt x="1655" y="984"/>
                    <a:pt x="1664" y="982"/>
                  </a:cubicBezTo>
                  <a:lnTo>
                    <a:pt x="2470" y="777"/>
                  </a:lnTo>
                  <a:lnTo>
                    <a:pt x="2470" y="777"/>
                  </a:lnTo>
                  <a:cubicBezTo>
                    <a:pt x="2277" y="992"/>
                    <a:pt x="2083" y="1207"/>
                    <a:pt x="1912" y="1443"/>
                  </a:cubicBezTo>
                  <a:cubicBezTo>
                    <a:pt x="1890" y="1464"/>
                    <a:pt x="1879" y="1507"/>
                    <a:pt x="1890" y="1540"/>
                  </a:cubicBezTo>
                  <a:cubicBezTo>
                    <a:pt x="1922" y="1669"/>
                    <a:pt x="2008" y="1798"/>
                    <a:pt x="2094" y="1926"/>
                  </a:cubicBezTo>
                  <a:cubicBezTo>
                    <a:pt x="2137" y="1991"/>
                    <a:pt x="2180" y="2066"/>
                    <a:pt x="2223" y="2130"/>
                  </a:cubicBezTo>
                  <a:cubicBezTo>
                    <a:pt x="2008" y="2012"/>
                    <a:pt x="1815" y="1829"/>
                    <a:pt x="1697" y="1722"/>
                  </a:cubicBezTo>
                  <a:cubicBezTo>
                    <a:pt x="1664" y="1701"/>
                    <a:pt x="1621" y="1690"/>
                    <a:pt x="1590" y="1690"/>
                  </a:cubicBezTo>
                  <a:cubicBezTo>
                    <a:pt x="1547" y="1701"/>
                    <a:pt x="1525" y="1722"/>
                    <a:pt x="1504" y="1765"/>
                  </a:cubicBezTo>
                  <a:cubicBezTo>
                    <a:pt x="1385" y="2055"/>
                    <a:pt x="1278" y="2302"/>
                    <a:pt x="1117" y="2528"/>
                  </a:cubicBezTo>
                  <a:cubicBezTo>
                    <a:pt x="1117" y="2291"/>
                    <a:pt x="1139" y="2055"/>
                    <a:pt x="1225" y="1819"/>
                  </a:cubicBezTo>
                  <a:cubicBezTo>
                    <a:pt x="1246" y="1755"/>
                    <a:pt x="1225" y="1690"/>
                    <a:pt x="1160" y="1669"/>
                  </a:cubicBezTo>
                  <a:cubicBezTo>
                    <a:pt x="977" y="1583"/>
                    <a:pt x="763" y="1464"/>
                    <a:pt x="559" y="1357"/>
                  </a:cubicBezTo>
                  <a:cubicBezTo>
                    <a:pt x="527" y="1336"/>
                    <a:pt x="495" y="1325"/>
                    <a:pt x="452" y="1304"/>
                  </a:cubicBezTo>
                  <a:cubicBezTo>
                    <a:pt x="495" y="1293"/>
                    <a:pt x="538" y="1282"/>
                    <a:pt x="569" y="1271"/>
                  </a:cubicBezTo>
                  <a:cubicBezTo>
                    <a:pt x="774" y="1228"/>
                    <a:pt x="946" y="1197"/>
                    <a:pt x="1182" y="1111"/>
                  </a:cubicBezTo>
                  <a:cubicBezTo>
                    <a:pt x="1225" y="1099"/>
                    <a:pt x="1256" y="1046"/>
                    <a:pt x="1256" y="992"/>
                  </a:cubicBezTo>
                  <a:cubicBezTo>
                    <a:pt x="1246" y="853"/>
                    <a:pt x="1246" y="713"/>
                    <a:pt x="1235" y="563"/>
                  </a:cubicBezTo>
                  <a:lnTo>
                    <a:pt x="1235" y="510"/>
                  </a:lnTo>
                  <a:close/>
                  <a:moveTo>
                    <a:pt x="1096" y="1"/>
                  </a:moveTo>
                  <a:cubicBezTo>
                    <a:pt x="1085" y="1"/>
                    <a:pt x="1073" y="2"/>
                    <a:pt x="1063" y="5"/>
                  </a:cubicBezTo>
                  <a:cubicBezTo>
                    <a:pt x="1010" y="26"/>
                    <a:pt x="977" y="69"/>
                    <a:pt x="989" y="123"/>
                  </a:cubicBezTo>
                  <a:cubicBezTo>
                    <a:pt x="989" y="262"/>
                    <a:pt x="999" y="412"/>
                    <a:pt x="999" y="563"/>
                  </a:cubicBezTo>
                  <a:cubicBezTo>
                    <a:pt x="1010" y="692"/>
                    <a:pt x="1010" y="810"/>
                    <a:pt x="1020" y="917"/>
                  </a:cubicBezTo>
                  <a:cubicBezTo>
                    <a:pt x="838" y="982"/>
                    <a:pt x="688" y="1014"/>
                    <a:pt x="527" y="1046"/>
                  </a:cubicBezTo>
                  <a:cubicBezTo>
                    <a:pt x="398" y="1078"/>
                    <a:pt x="259" y="1099"/>
                    <a:pt x="87" y="1142"/>
                  </a:cubicBezTo>
                  <a:cubicBezTo>
                    <a:pt x="44" y="1164"/>
                    <a:pt x="11" y="1197"/>
                    <a:pt x="1" y="1250"/>
                  </a:cubicBezTo>
                  <a:cubicBezTo>
                    <a:pt x="1" y="1293"/>
                    <a:pt x="22" y="1347"/>
                    <a:pt x="65" y="1368"/>
                  </a:cubicBezTo>
                  <a:lnTo>
                    <a:pt x="452" y="1561"/>
                  </a:lnTo>
                  <a:cubicBezTo>
                    <a:pt x="624" y="1658"/>
                    <a:pt x="806" y="1755"/>
                    <a:pt x="977" y="1841"/>
                  </a:cubicBezTo>
                  <a:cubicBezTo>
                    <a:pt x="870" y="2184"/>
                    <a:pt x="881" y="2516"/>
                    <a:pt x="891" y="2860"/>
                  </a:cubicBezTo>
                  <a:cubicBezTo>
                    <a:pt x="891" y="2914"/>
                    <a:pt x="924" y="2946"/>
                    <a:pt x="967" y="2967"/>
                  </a:cubicBezTo>
                  <a:cubicBezTo>
                    <a:pt x="977" y="2967"/>
                    <a:pt x="999" y="2978"/>
                    <a:pt x="1010" y="2978"/>
                  </a:cubicBezTo>
                  <a:cubicBezTo>
                    <a:pt x="1042" y="2978"/>
                    <a:pt x="1074" y="2957"/>
                    <a:pt x="1096" y="2936"/>
                  </a:cubicBezTo>
                  <a:cubicBezTo>
                    <a:pt x="1364" y="2635"/>
                    <a:pt x="1514" y="2345"/>
                    <a:pt x="1654" y="2001"/>
                  </a:cubicBezTo>
                  <a:cubicBezTo>
                    <a:pt x="1869" y="2194"/>
                    <a:pt x="2148" y="2388"/>
                    <a:pt x="2394" y="2485"/>
                  </a:cubicBezTo>
                  <a:cubicBezTo>
                    <a:pt x="2405" y="2487"/>
                    <a:pt x="2416" y="2489"/>
                    <a:pt x="2426" y="2489"/>
                  </a:cubicBezTo>
                  <a:cubicBezTo>
                    <a:pt x="2458" y="2489"/>
                    <a:pt x="2488" y="2477"/>
                    <a:pt x="2513" y="2452"/>
                  </a:cubicBezTo>
                  <a:cubicBezTo>
                    <a:pt x="2545" y="2431"/>
                    <a:pt x="2556" y="2388"/>
                    <a:pt x="2545" y="2345"/>
                  </a:cubicBezTo>
                  <a:cubicBezTo>
                    <a:pt x="2502" y="2130"/>
                    <a:pt x="2384" y="1958"/>
                    <a:pt x="2287" y="1798"/>
                  </a:cubicBezTo>
                  <a:cubicBezTo>
                    <a:pt x="2223" y="1701"/>
                    <a:pt x="2169" y="1615"/>
                    <a:pt x="2137" y="1529"/>
                  </a:cubicBezTo>
                  <a:cubicBezTo>
                    <a:pt x="2373" y="1218"/>
                    <a:pt x="2642" y="928"/>
                    <a:pt x="2921" y="649"/>
                  </a:cubicBezTo>
                  <a:cubicBezTo>
                    <a:pt x="2964" y="617"/>
                    <a:pt x="2974" y="563"/>
                    <a:pt x="2942" y="510"/>
                  </a:cubicBezTo>
                  <a:cubicBezTo>
                    <a:pt x="2924" y="474"/>
                    <a:pt x="2884" y="453"/>
                    <a:pt x="2840" y="453"/>
                  </a:cubicBezTo>
                  <a:cubicBezTo>
                    <a:pt x="2831" y="453"/>
                    <a:pt x="2822" y="454"/>
                    <a:pt x="2813" y="455"/>
                  </a:cubicBezTo>
                  <a:lnTo>
                    <a:pt x="1686" y="734"/>
                  </a:lnTo>
                  <a:cubicBezTo>
                    <a:pt x="1611" y="627"/>
                    <a:pt x="1536" y="520"/>
                    <a:pt x="1461" y="424"/>
                  </a:cubicBezTo>
                  <a:cubicBezTo>
                    <a:pt x="1375" y="305"/>
                    <a:pt x="1289" y="176"/>
                    <a:pt x="1192" y="47"/>
                  </a:cubicBezTo>
                  <a:cubicBezTo>
                    <a:pt x="1176" y="15"/>
                    <a:pt x="113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43"/>
          <p:cNvGrpSpPr/>
          <p:nvPr/>
        </p:nvGrpSpPr>
        <p:grpSpPr>
          <a:xfrm>
            <a:off x="7701666" y="258677"/>
            <a:ext cx="433128" cy="427578"/>
            <a:chOff x="2441125" y="1992025"/>
            <a:chExt cx="243700" cy="240550"/>
          </a:xfrm>
        </p:grpSpPr>
        <p:sp>
          <p:nvSpPr>
            <p:cNvPr id="1437" name="Google Shape;1437;p43"/>
            <p:cNvSpPr/>
            <p:nvPr/>
          </p:nvSpPr>
          <p:spPr>
            <a:xfrm>
              <a:off x="2517050" y="2192825"/>
              <a:ext cx="17750" cy="12675"/>
            </a:xfrm>
            <a:custGeom>
              <a:avLst/>
              <a:gdLst/>
              <a:ahLst/>
              <a:cxnLst/>
              <a:rect l="l" t="t" r="r" b="b"/>
              <a:pathLst>
                <a:path w="710" h="507" extrusionOk="0">
                  <a:moveTo>
                    <a:pt x="302" y="0"/>
                  </a:moveTo>
                  <a:cubicBezTo>
                    <a:pt x="162" y="0"/>
                    <a:pt x="55" y="55"/>
                    <a:pt x="34" y="129"/>
                  </a:cubicBezTo>
                  <a:cubicBezTo>
                    <a:pt x="1" y="215"/>
                    <a:pt x="65" y="334"/>
                    <a:pt x="184" y="419"/>
                  </a:cubicBezTo>
                  <a:cubicBezTo>
                    <a:pt x="255" y="475"/>
                    <a:pt x="350" y="507"/>
                    <a:pt x="433" y="507"/>
                  </a:cubicBezTo>
                  <a:cubicBezTo>
                    <a:pt x="463" y="507"/>
                    <a:pt x="491" y="503"/>
                    <a:pt x="516" y="494"/>
                  </a:cubicBezTo>
                  <a:cubicBezTo>
                    <a:pt x="624" y="462"/>
                    <a:pt x="709" y="355"/>
                    <a:pt x="699" y="258"/>
                  </a:cubicBezTo>
                  <a:cubicBezTo>
                    <a:pt x="699" y="194"/>
                    <a:pt x="645" y="119"/>
                    <a:pt x="581" y="76"/>
                  </a:cubicBezTo>
                  <a:cubicBezTo>
                    <a:pt x="516" y="33"/>
                    <a:pt x="420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2554100" y="2172975"/>
              <a:ext cx="56375" cy="47000"/>
            </a:xfrm>
            <a:custGeom>
              <a:avLst/>
              <a:gdLst/>
              <a:ahLst/>
              <a:cxnLst/>
              <a:rect l="l" t="t" r="r" b="b"/>
              <a:pathLst>
                <a:path w="2255" h="1880" extrusionOk="0">
                  <a:moveTo>
                    <a:pt x="1073" y="0"/>
                  </a:moveTo>
                  <a:cubicBezTo>
                    <a:pt x="945" y="0"/>
                    <a:pt x="815" y="22"/>
                    <a:pt x="687" y="64"/>
                  </a:cubicBezTo>
                  <a:cubicBezTo>
                    <a:pt x="419" y="161"/>
                    <a:pt x="215" y="344"/>
                    <a:pt x="119" y="569"/>
                  </a:cubicBezTo>
                  <a:cubicBezTo>
                    <a:pt x="0" y="816"/>
                    <a:pt x="22" y="1116"/>
                    <a:pt x="162" y="1385"/>
                  </a:cubicBezTo>
                  <a:cubicBezTo>
                    <a:pt x="291" y="1632"/>
                    <a:pt x="505" y="1803"/>
                    <a:pt x="741" y="1846"/>
                  </a:cubicBezTo>
                  <a:cubicBezTo>
                    <a:pt x="763" y="1846"/>
                    <a:pt x="784" y="1858"/>
                    <a:pt x="806" y="1879"/>
                  </a:cubicBezTo>
                  <a:cubicBezTo>
                    <a:pt x="1278" y="1815"/>
                    <a:pt x="1739" y="1653"/>
                    <a:pt x="2169" y="1428"/>
                  </a:cubicBezTo>
                  <a:cubicBezTo>
                    <a:pt x="2255" y="902"/>
                    <a:pt x="1997" y="333"/>
                    <a:pt x="1536" y="107"/>
                  </a:cubicBezTo>
                  <a:cubicBezTo>
                    <a:pt x="1392" y="35"/>
                    <a:pt x="1234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627625" y="2116600"/>
              <a:ext cx="9700" cy="9150"/>
            </a:xfrm>
            <a:custGeom>
              <a:avLst/>
              <a:gdLst/>
              <a:ahLst/>
              <a:cxnLst/>
              <a:rect l="l" t="t" r="r" b="b"/>
              <a:pathLst>
                <a:path w="388" h="366" extrusionOk="0">
                  <a:moveTo>
                    <a:pt x="248" y="1"/>
                  </a:moveTo>
                  <a:cubicBezTo>
                    <a:pt x="194" y="1"/>
                    <a:pt x="129" y="44"/>
                    <a:pt x="86" y="98"/>
                  </a:cubicBezTo>
                  <a:cubicBezTo>
                    <a:pt x="33" y="173"/>
                    <a:pt x="1" y="280"/>
                    <a:pt x="22" y="334"/>
                  </a:cubicBezTo>
                  <a:cubicBezTo>
                    <a:pt x="33" y="344"/>
                    <a:pt x="44" y="355"/>
                    <a:pt x="98" y="366"/>
                  </a:cubicBezTo>
                  <a:cubicBezTo>
                    <a:pt x="172" y="366"/>
                    <a:pt x="248" y="301"/>
                    <a:pt x="280" y="270"/>
                  </a:cubicBezTo>
                  <a:cubicBezTo>
                    <a:pt x="344" y="205"/>
                    <a:pt x="387" y="130"/>
                    <a:pt x="366" y="65"/>
                  </a:cubicBezTo>
                  <a:cubicBezTo>
                    <a:pt x="355" y="22"/>
                    <a:pt x="301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650975" y="2052200"/>
              <a:ext cx="5400" cy="6650"/>
            </a:xfrm>
            <a:custGeom>
              <a:avLst/>
              <a:gdLst/>
              <a:ahLst/>
              <a:cxnLst/>
              <a:rect l="l" t="t" r="r" b="b"/>
              <a:pathLst>
                <a:path w="216" h="266" extrusionOk="0">
                  <a:moveTo>
                    <a:pt x="65" y="0"/>
                  </a:moveTo>
                  <a:cubicBezTo>
                    <a:pt x="54" y="22"/>
                    <a:pt x="33" y="33"/>
                    <a:pt x="33" y="43"/>
                  </a:cubicBezTo>
                  <a:cubicBezTo>
                    <a:pt x="11" y="86"/>
                    <a:pt x="1" y="129"/>
                    <a:pt x="11" y="162"/>
                  </a:cubicBezTo>
                  <a:cubicBezTo>
                    <a:pt x="22" y="205"/>
                    <a:pt x="54" y="226"/>
                    <a:pt x="97" y="248"/>
                  </a:cubicBezTo>
                  <a:cubicBezTo>
                    <a:pt x="116" y="260"/>
                    <a:pt x="139" y="266"/>
                    <a:pt x="162" y="266"/>
                  </a:cubicBezTo>
                  <a:cubicBezTo>
                    <a:pt x="180" y="266"/>
                    <a:pt x="198" y="263"/>
                    <a:pt x="216" y="258"/>
                  </a:cubicBezTo>
                  <a:cubicBezTo>
                    <a:pt x="162" y="172"/>
                    <a:pt x="119" y="86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2628175" y="2028875"/>
              <a:ext cx="15050" cy="13300"/>
            </a:xfrm>
            <a:custGeom>
              <a:avLst/>
              <a:gdLst/>
              <a:ahLst/>
              <a:cxnLst/>
              <a:rect l="l" t="t" r="r" b="b"/>
              <a:pathLst>
                <a:path w="602" h="532" extrusionOk="0">
                  <a:moveTo>
                    <a:pt x="204" y="0"/>
                  </a:moveTo>
                  <a:cubicBezTo>
                    <a:pt x="162" y="10"/>
                    <a:pt x="107" y="32"/>
                    <a:pt x="76" y="64"/>
                  </a:cubicBezTo>
                  <a:cubicBezTo>
                    <a:pt x="22" y="118"/>
                    <a:pt x="0" y="193"/>
                    <a:pt x="0" y="246"/>
                  </a:cubicBezTo>
                  <a:cubicBezTo>
                    <a:pt x="11" y="375"/>
                    <a:pt x="140" y="504"/>
                    <a:pt x="269" y="526"/>
                  </a:cubicBezTo>
                  <a:cubicBezTo>
                    <a:pt x="289" y="529"/>
                    <a:pt x="309" y="531"/>
                    <a:pt x="329" y="531"/>
                  </a:cubicBezTo>
                  <a:cubicBezTo>
                    <a:pt x="427" y="531"/>
                    <a:pt x="522" y="489"/>
                    <a:pt x="601" y="418"/>
                  </a:cubicBezTo>
                  <a:cubicBezTo>
                    <a:pt x="484" y="279"/>
                    <a:pt x="344" y="129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2663050" y="2111250"/>
              <a:ext cx="7000" cy="13175"/>
            </a:xfrm>
            <a:custGeom>
              <a:avLst/>
              <a:gdLst/>
              <a:ahLst/>
              <a:cxnLst/>
              <a:rect l="l" t="t" r="r" b="b"/>
              <a:pathLst>
                <a:path w="280" h="527" extrusionOk="0">
                  <a:moveTo>
                    <a:pt x="280" y="0"/>
                  </a:moveTo>
                  <a:cubicBezTo>
                    <a:pt x="215" y="0"/>
                    <a:pt x="141" y="22"/>
                    <a:pt x="98" y="65"/>
                  </a:cubicBezTo>
                  <a:cubicBezTo>
                    <a:pt x="12" y="150"/>
                    <a:pt x="1" y="290"/>
                    <a:pt x="55" y="398"/>
                  </a:cubicBezTo>
                  <a:cubicBezTo>
                    <a:pt x="98" y="462"/>
                    <a:pt x="162" y="505"/>
                    <a:pt x="237" y="527"/>
                  </a:cubicBezTo>
                  <a:cubicBezTo>
                    <a:pt x="248" y="472"/>
                    <a:pt x="258" y="419"/>
                    <a:pt x="269" y="355"/>
                  </a:cubicBezTo>
                  <a:cubicBezTo>
                    <a:pt x="280" y="236"/>
                    <a:pt x="280" y="11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2628975" y="2079025"/>
              <a:ext cx="22825" cy="19575"/>
            </a:xfrm>
            <a:custGeom>
              <a:avLst/>
              <a:gdLst/>
              <a:ahLst/>
              <a:cxnLst/>
              <a:rect l="l" t="t" r="r" b="b"/>
              <a:pathLst>
                <a:path w="913" h="783" extrusionOk="0">
                  <a:moveTo>
                    <a:pt x="505" y="1"/>
                  </a:moveTo>
                  <a:cubicBezTo>
                    <a:pt x="440" y="1"/>
                    <a:pt x="366" y="12"/>
                    <a:pt x="301" y="34"/>
                  </a:cubicBezTo>
                  <a:cubicBezTo>
                    <a:pt x="151" y="87"/>
                    <a:pt x="32" y="216"/>
                    <a:pt x="11" y="366"/>
                  </a:cubicBezTo>
                  <a:cubicBezTo>
                    <a:pt x="1" y="495"/>
                    <a:pt x="65" y="624"/>
                    <a:pt x="194" y="721"/>
                  </a:cubicBezTo>
                  <a:cubicBezTo>
                    <a:pt x="258" y="760"/>
                    <a:pt x="339" y="782"/>
                    <a:pt x="420" y="782"/>
                  </a:cubicBezTo>
                  <a:cubicBezTo>
                    <a:pt x="449" y="782"/>
                    <a:pt x="477" y="779"/>
                    <a:pt x="505" y="774"/>
                  </a:cubicBezTo>
                  <a:cubicBezTo>
                    <a:pt x="602" y="752"/>
                    <a:pt x="698" y="699"/>
                    <a:pt x="752" y="613"/>
                  </a:cubicBezTo>
                  <a:cubicBezTo>
                    <a:pt x="859" y="463"/>
                    <a:pt x="913" y="173"/>
                    <a:pt x="774" y="77"/>
                  </a:cubicBezTo>
                  <a:cubicBezTo>
                    <a:pt x="709" y="22"/>
                    <a:pt x="612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2458550" y="2003625"/>
              <a:ext cx="211250" cy="217425"/>
            </a:xfrm>
            <a:custGeom>
              <a:avLst/>
              <a:gdLst/>
              <a:ahLst/>
              <a:cxnLst/>
              <a:rect l="l" t="t" r="r" b="b"/>
              <a:pathLst>
                <a:path w="8450" h="8697" extrusionOk="0">
                  <a:moveTo>
                    <a:pt x="7331" y="2784"/>
                  </a:moveTo>
                  <a:cubicBezTo>
                    <a:pt x="7470" y="2784"/>
                    <a:pt x="7612" y="2819"/>
                    <a:pt x="7730" y="2899"/>
                  </a:cubicBezTo>
                  <a:cubicBezTo>
                    <a:pt x="7998" y="3093"/>
                    <a:pt x="7923" y="3522"/>
                    <a:pt x="7762" y="3758"/>
                  </a:cubicBezTo>
                  <a:cubicBezTo>
                    <a:pt x="7676" y="3897"/>
                    <a:pt x="7526" y="3983"/>
                    <a:pt x="7365" y="4016"/>
                  </a:cubicBezTo>
                  <a:cubicBezTo>
                    <a:pt x="7322" y="4026"/>
                    <a:pt x="7279" y="4037"/>
                    <a:pt x="7236" y="4037"/>
                  </a:cubicBezTo>
                  <a:cubicBezTo>
                    <a:pt x="7107" y="4037"/>
                    <a:pt x="6978" y="3994"/>
                    <a:pt x="6882" y="3930"/>
                  </a:cubicBezTo>
                  <a:cubicBezTo>
                    <a:pt x="6678" y="3790"/>
                    <a:pt x="6570" y="3575"/>
                    <a:pt x="6603" y="3350"/>
                  </a:cubicBezTo>
                  <a:cubicBezTo>
                    <a:pt x="6635" y="3114"/>
                    <a:pt x="6807" y="2910"/>
                    <a:pt x="7043" y="2835"/>
                  </a:cubicBezTo>
                  <a:cubicBezTo>
                    <a:pt x="7129" y="2803"/>
                    <a:pt x="7229" y="2784"/>
                    <a:pt x="7331" y="2784"/>
                  </a:cubicBezTo>
                  <a:close/>
                  <a:moveTo>
                    <a:pt x="7023" y="4283"/>
                  </a:moveTo>
                  <a:cubicBezTo>
                    <a:pt x="7175" y="4283"/>
                    <a:pt x="7303" y="4376"/>
                    <a:pt x="7354" y="4498"/>
                  </a:cubicBezTo>
                  <a:cubicBezTo>
                    <a:pt x="7408" y="4649"/>
                    <a:pt x="7354" y="4810"/>
                    <a:pt x="7214" y="4949"/>
                  </a:cubicBezTo>
                  <a:cubicBezTo>
                    <a:pt x="7107" y="5057"/>
                    <a:pt x="6989" y="5111"/>
                    <a:pt x="6861" y="5111"/>
                  </a:cubicBezTo>
                  <a:cubicBezTo>
                    <a:pt x="6678" y="5111"/>
                    <a:pt x="6603" y="5014"/>
                    <a:pt x="6582" y="4949"/>
                  </a:cubicBezTo>
                  <a:cubicBezTo>
                    <a:pt x="6506" y="4810"/>
                    <a:pt x="6570" y="4606"/>
                    <a:pt x="6667" y="4477"/>
                  </a:cubicBezTo>
                  <a:cubicBezTo>
                    <a:pt x="6753" y="4359"/>
                    <a:pt x="6871" y="4295"/>
                    <a:pt x="7000" y="4284"/>
                  </a:cubicBezTo>
                  <a:cubicBezTo>
                    <a:pt x="7008" y="4283"/>
                    <a:pt x="7016" y="4283"/>
                    <a:pt x="7023" y="4283"/>
                  </a:cubicBezTo>
                  <a:close/>
                  <a:moveTo>
                    <a:pt x="6793" y="5389"/>
                  </a:moveTo>
                  <a:cubicBezTo>
                    <a:pt x="6989" y="5389"/>
                    <a:pt x="7164" y="5471"/>
                    <a:pt x="7279" y="5604"/>
                  </a:cubicBezTo>
                  <a:cubicBezTo>
                    <a:pt x="7419" y="5776"/>
                    <a:pt x="7462" y="6023"/>
                    <a:pt x="7376" y="6259"/>
                  </a:cubicBezTo>
                  <a:cubicBezTo>
                    <a:pt x="7290" y="6485"/>
                    <a:pt x="7118" y="6656"/>
                    <a:pt x="6892" y="6699"/>
                  </a:cubicBezTo>
                  <a:lnTo>
                    <a:pt x="6871" y="6699"/>
                  </a:lnTo>
                  <a:cubicBezTo>
                    <a:pt x="6861" y="6699"/>
                    <a:pt x="6849" y="6710"/>
                    <a:pt x="6839" y="6710"/>
                  </a:cubicBezTo>
                  <a:lnTo>
                    <a:pt x="6775" y="6710"/>
                  </a:lnTo>
                  <a:cubicBezTo>
                    <a:pt x="6582" y="6710"/>
                    <a:pt x="6388" y="6602"/>
                    <a:pt x="6248" y="6431"/>
                  </a:cubicBezTo>
                  <a:cubicBezTo>
                    <a:pt x="6098" y="6227"/>
                    <a:pt x="6055" y="5991"/>
                    <a:pt x="6141" y="5786"/>
                  </a:cubicBezTo>
                  <a:cubicBezTo>
                    <a:pt x="6227" y="5583"/>
                    <a:pt x="6420" y="5433"/>
                    <a:pt x="6667" y="5400"/>
                  </a:cubicBezTo>
                  <a:cubicBezTo>
                    <a:pt x="6710" y="5393"/>
                    <a:pt x="6752" y="5389"/>
                    <a:pt x="6793" y="5389"/>
                  </a:cubicBezTo>
                  <a:close/>
                  <a:moveTo>
                    <a:pt x="2663" y="7332"/>
                  </a:moveTo>
                  <a:cubicBezTo>
                    <a:pt x="2813" y="7343"/>
                    <a:pt x="2942" y="7375"/>
                    <a:pt x="3049" y="7451"/>
                  </a:cubicBezTo>
                  <a:cubicBezTo>
                    <a:pt x="3178" y="7537"/>
                    <a:pt x="3264" y="7665"/>
                    <a:pt x="3275" y="7816"/>
                  </a:cubicBezTo>
                  <a:cubicBezTo>
                    <a:pt x="3286" y="8019"/>
                    <a:pt x="3135" y="8224"/>
                    <a:pt x="2932" y="8288"/>
                  </a:cubicBezTo>
                  <a:cubicBezTo>
                    <a:pt x="2878" y="8298"/>
                    <a:pt x="2824" y="8310"/>
                    <a:pt x="2770" y="8310"/>
                  </a:cubicBezTo>
                  <a:cubicBezTo>
                    <a:pt x="2631" y="8310"/>
                    <a:pt x="2502" y="8267"/>
                    <a:pt x="2384" y="8181"/>
                  </a:cubicBezTo>
                  <a:cubicBezTo>
                    <a:pt x="2169" y="8019"/>
                    <a:pt x="2083" y="7816"/>
                    <a:pt x="2148" y="7623"/>
                  </a:cubicBezTo>
                  <a:cubicBezTo>
                    <a:pt x="2212" y="7440"/>
                    <a:pt x="2417" y="7332"/>
                    <a:pt x="2663" y="7332"/>
                  </a:cubicBezTo>
                  <a:close/>
                  <a:moveTo>
                    <a:pt x="4273" y="1"/>
                  </a:moveTo>
                  <a:cubicBezTo>
                    <a:pt x="4209" y="1"/>
                    <a:pt x="3994" y="33"/>
                    <a:pt x="3822" y="54"/>
                  </a:cubicBezTo>
                  <a:lnTo>
                    <a:pt x="3758" y="54"/>
                  </a:lnTo>
                  <a:cubicBezTo>
                    <a:pt x="4284" y="527"/>
                    <a:pt x="4671" y="1182"/>
                    <a:pt x="4864" y="1922"/>
                  </a:cubicBezTo>
                  <a:cubicBezTo>
                    <a:pt x="5100" y="2888"/>
                    <a:pt x="4971" y="3897"/>
                    <a:pt x="4488" y="4681"/>
                  </a:cubicBezTo>
                  <a:cubicBezTo>
                    <a:pt x="3994" y="5464"/>
                    <a:pt x="3157" y="6034"/>
                    <a:pt x="2180" y="6248"/>
                  </a:cubicBezTo>
                  <a:cubicBezTo>
                    <a:pt x="1900" y="6313"/>
                    <a:pt x="1617" y="6344"/>
                    <a:pt x="1338" y="6344"/>
                  </a:cubicBezTo>
                  <a:cubicBezTo>
                    <a:pt x="869" y="6344"/>
                    <a:pt x="412" y="6256"/>
                    <a:pt x="1" y="6087"/>
                  </a:cubicBezTo>
                  <a:lnTo>
                    <a:pt x="1" y="6087"/>
                  </a:lnTo>
                  <a:cubicBezTo>
                    <a:pt x="724" y="7618"/>
                    <a:pt x="2415" y="8696"/>
                    <a:pt x="4095" y="8696"/>
                  </a:cubicBezTo>
                  <a:cubicBezTo>
                    <a:pt x="4111" y="8696"/>
                    <a:pt x="4128" y="8696"/>
                    <a:pt x="4144" y="8696"/>
                  </a:cubicBezTo>
                  <a:cubicBezTo>
                    <a:pt x="3994" y="8589"/>
                    <a:pt x="3865" y="8449"/>
                    <a:pt x="3769" y="8267"/>
                  </a:cubicBezTo>
                  <a:cubicBezTo>
                    <a:pt x="3597" y="7933"/>
                    <a:pt x="3576" y="7558"/>
                    <a:pt x="3726" y="7246"/>
                  </a:cubicBezTo>
                  <a:cubicBezTo>
                    <a:pt x="3855" y="6957"/>
                    <a:pt x="4113" y="6742"/>
                    <a:pt x="4435" y="6624"/>
                  </a:cubicBezTo>
                  <a:cubicBezTo>
                    <a:pt x="4587" y="6567"/>
                    <a:pt x="4745" y="6539"/>
                    <a:pt x="4900" y="6539"/>
                  </a:cubicBezTo>
                  <a:cubicBezTo>
                    <a:pt x="5096" y="6539"/>
                    <a:pt x="5286" y="6583"/>
                    <a:pt x="5454" y="6667"/>
                  </a:cubicBezTo>
                  <a:cubicBezTo>
                    <a:pt x="5959" y="6914"/>
                    <a:pt x="6260" y="7494"/>
                    <a:pt x="6238" y="8062"/>
                  </a:cubicBezTo>
                  <a:cubicBezTo>
                    <a:pt x="7322" y="7408"/>
                    <a:pt x="8138" y="6291"/>
                    <a:pt x="8385" y="5068"/>
                  </a:cubicBezTo>
                  <a:cubicBezTo>
                    <a:pt x="8245" y="5035"/>
                    <a:pt x="8116" y="4949"/>
                    <a:pt x="8041" y="4820"/>
                  </a:cubicBezTo>
                  <a:cubicBezTo>
                    <a:pt x="7923" y="4627"/>
                    <a:pt x="7956" y="4359"/>
                    <a:pt x="8106" y="4209"/>
                  </a:cubicBezTo>
                  <a:cubicBezTo>
                    <a:pt x="8202" y="4112"/>
                    <a:pt x="8331" y="4069"/>
                    <a:pt x="8449" y="4069"/>
                  </a:cubicBezTo>
                  <a:cubicBezTo>
                    <a:pt x="8417" y="3500"/>
                    <a:pt x="8266" y="2931"/>
                    <a:pt x="8009" y="2406"/>
                  </a:cubicBezTo>
                  <a:cubicBezTo>
                    <a:pt x="8009" y="2406"/>
                    <a:pt x="8009" y="2416"/>
                    <a:pt x="7998" y="2416"/>
                  </a:cubicBezTo>
                  <a:cubicBezTo>
                    <a:pt x="7956" y="2437"/>
                    <a:pt x="7913" y="2437"/>
                    <a:pt x="7859" y="2437"/>
                  </a:cubicBezTo>
                  <a:cubicBezTo>
                    <a:pt x="7805" y="2437"/>
                    <a:pt x="7751" y="2427"/>
                    <a:pt x="7698" y="2406"/>
                  </a:cubicBezTo>
                  <a:cubicBezTo>
                    <a:pt x="7591" y="2363"/>
                    <a:pt x="7515" y="2277"/>
                    <a:pt x="7483" y="2180"/>
                  </a:cubicBezTo>
                  <a:cubicBezTo>
                    <a:pt x="7451" y="2083"/>
                    <a:pt x="7462" y="1976"/>
                    <a:pt x="7515" y="1879"/>
                  </a:cubicBezTo>
                  <a:cubicBezTo>
                    <a:pt x="7548" y="1826"/>
                    <a:pt x="7591" y="1783"/>
                    <a:pt x="7634" y="1750"/>
                  </a:cubicBezTo>
                  <a:lnTo>
                    <a:pt x="7536" y="1621"/>
                  </a:lnTo>
                  <a:cubicBezTo>
                    <a:pt x="7408" y="1718"/>
                    <a:pt x="7257" y="1772"/>
                    <a:pt x="7118" y="1772"/>
                  </a:cubicBezTo>
                  <a:lnTo>
                    <a:pt x="7021" y="1772"/>
                  </a:lnTo>
                  <a:cubicBezTo>
                    <a:pt x="6775" y="1729"/>
                    <a:pt x="6570" y="1514"/>
                    <a:pt x="6560" y="1278"/>
                  </a:cubicBezTo>
                  <a:cubicBezTo>
                    <a:pt x="6549" y="1149"/>
                    <a:pt x="6592" y="1020"/>
                    <a:pt x="6689" y="913"/>
                  </a:cubicBezTo>
                  <a:cubicBezTo>
                    <a:pt x="6721" y="881"/>
                    <a:pt x="6753" y="860"/>
                    <a:pt x="6796" y="838"/>
                  </a:cubicBezTo>
                  <a:cubicBezTo>
                    <a:pt x="6260" y="387"/>
                    <a:pt x="5755" y="140"/>
                    <a:pt x="5208" y="65"/>
                  </a:cubicBezTo>
                  <a:cubicBezTo>
                    <a:pt x="4982" y="33"/>
                    <a:pt x="4735" y="22"/>
                    <a:pt x="4499" y="11"/>
                  </a:cubicBezTo>
                  <a:lnTo>
                    <a:pt x="42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2616100" y="2144250"/>
              <a:ext cx="22575" cy="21250"/>
            </a:xfrm>
            <a:custGeom>
              <a:avLst/>
              <a:gdLst/>
              <a:ahLst/>
              <a:cxnLst/>
              <a:rect l="l" t="t" r="r" b="b"/>
              <a:pathLst>
                <a:path w="903" h="850" extrusionOk="0">
                  <a:moveTo>
                    <a:pt x="397" y="1"/>
                  </a:moveTo>
                  <a:cubicBezTo>
                    <a:pt x="237" y="33"/>
                    <a:pt x="108" y="119"/>
                    <a:pt x="54" y="247"/>
                  </a:cubicBezTo>
                  <a:cubicBezTo>
                    <a:pt x="0" y="376"/>
                    <a:pt x="32" y="538"/>
                    <a:pt x="129" y="666"/>
                  </a:cubicBezTo>
                  <a:cubicBezTo>
                    <a:pt x="218" y="786"/>
                    <a:pt x="354" y="850"/>
                    <a:pt x="476" y="850"/>
                  </a:cubicBezTo>
                  <a:cubicBezTo>
                    <a:pt x="485" y="850"/>
                    <a:pt x="495" y="849"/>
                    <a:pt x="505" y="848"/>
                  </a:cubicBezTo>
                  <a:lnTo>
                    <a:pt x="526" y="848"/>
                  </a:lnTo>
                  <a:cubicBezTo>
                    <a:pt x="537" y="848"/>
                    <a:pt x="537" y="848"/>
                    <a:pt x="547" y="838"/>
                  </a:cubicBezTo>
                  <a:cubicBezTo>
                    <a:pt x="676" y="817"/>
                    <a:pt x="795" y="698"/>
                    <a:pt x="848" y="548"/>
                  </a:cubicBezTo>
                  <a:cubicBezTo>
                    <a:pt x="902" y="398"/>
                    <a:pt x="891" y="237"/>
                    <a:pt x="805" y="130"/>
                  </a:cubicBezTo>
                  <a:cubicBezTo>
                    <a:pt x="730" y="44"/>
                    <a:pt x="612" y="1"/>
                    <a:pt x="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2663050" y="2111250"/>
              <a:ext cx="7000" cy="13175"/>
            </a:xfrm>
            <a:custGeom>
              <a:avLst/>
              <a:gdLst/>
              <a:ahLst/>
              <a:cxnLst/>
              <a:rect l="l" t="t" r="r" b="b"/>
              <a:pathLst>
                <a:path w="280" h="527" extrusionOk="0">
                  <a:moveTo>
                    <a:pt x="280" y="0"/>
                  </a:moveTo>
                  <a:cubicBezTo>
                    <a:pt x="215" y="0"/>
                    <a:pt x="141" y="22"/>
                    <a:pt x="98" y="65"/>
                  </a:cubicBezTo>
                  <a:cubicBezTo>
                    <a:pt x="12" y="150"/>
                    <a:pt x="1" y="290"/>
                    <a:pt x="55" y="398"/>
                  </a:cubicBezTo>
                  <a:cubicBezTo>
                    <a:pt x="98" y="462"/>
                    <a:pt x="162" y="505"/>
                    <a:pt x="237" y="527"/>
                  </a:cubicBezTo>
                  <a:cubicBezTo>
                    <a:pt x="248" y="472"/>
                    <a:pt x="258" y="419"/>
                    <a:pt x="269" y="355"/>
                  </a:cubicBezTo>
                  <a:cubicBezTo>
                    <a:pt x="280" y="236"/>
                    <a:pt x="280" y="11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2650975" y="2052200"/>
              <a:ext cx="5400" cy="6650"/>
            </a:xfrm>
            <a:custGeom>
              <a:avLst/>
              <a:gdLst/>
              <a:ahLst/>
              <a:cxnLst/>
              <a:rect l="l" t="t" r="r" b="b"/>
              <a:pathLst>
                <a:path w="216" h="266" extrusionOk="0">
                  <a:moveTo>
                    <a:pt x="65" y="0"/>
                  </a:moveTo>
                  <a:cubicBezTo>
                    <a:pt x="54" y="22"/>
                    <a:pt x="33" y="33"/>
                    <a:pt x="33" y="43"/>
                  </a:cubicBezTo>
                  <a:cubicBezTo>
                    <a:pt x="11" y="86"/>
                    <a:pt x="1" y="129"/>
                    <a:pt x="11" y="162"/>
                  </a:cubicBezTo>
                  <a:cubicBezTo>
                    <a:pt x="22" y="205"/>
                    <a:pt x="54" y="226"/>
                    <a:pt x="97" y="248"/>
                  </a:cubicBezTo>
                  <a:cubicBezTo>
                    <a:pt x="116" y="260"/>
                    <a:pt x="139" y="266"/>
                    <a:pt x="162" y="266"/>
                  </a:cubicBezTo>
                  <a:cubicBezTo>
                    <a:pt x="180" y="266"/>
                    <a:pt x="198" y="263"/>
                    <a:pt x="216" y="258"/>
                  </a:cubicBezTo>
                  <a:cubicBezTo>
                    <a:pt x="162" y="172"/>
                    <a:pt x="119" y="86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2628175" y="2028875"/>
              <a:ext cx="15050" cy="13300"/>
            </a:xfrm>
            <a:custGeom>
              <a:avLst/>
              <a:gdLst/>
              <a:ahLst/>
              <a:cxnLst/>
              <a:rect l="l" t="t" r="r" b="b"/>
              <a:pathLst>
                <a:path w="602" h="532" extrusionOk="0">
                  <a:moveTo>
                    <a:pt x="204" y="0"/>
                  </a:moveTo>
                  <a:cubicBezTo>
                    <a:pt x="162" y="10"/>
                    <a:pt x="107" y="32"/>
                    <a:pt x="76" y="64"/>
                  </a:cubicBezTo>
                  <a:cubicBezTo>
                    <a:pt x="22" y="118"/>
                    <a:pt x="0" y="193"/>
                    <a:pt x="0" y="246"/>
                  </a:cubicBezTo>
                  <a:cubicBezTo>
                    <a:pt x="11" y="375"/>
                    <a:pt x="140" y="504"/>
                    <a:pt x="269" y="526"/>
                  </a:cubicBezTo>
                  <a:cubicBezTo>
                    <a:pt x="289" y="529"/>
                    <a:pt x="309" y="531"/>
                    <a:pt x="329" y="531"/>
                  </a:cubicBezTo>
                  <a:cubicBezTo>
                    <a:pt x="427" y="531"/>
                    <a:pt x="522" y="489"/>
                    <a:pt x="601" y="418"/>
                  </a:cubicBezTo>
                  <a:cubicBezTo>
                    <a:pt x="484" y="279"/>
                    <a:pt x="344" y="129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2554100" y="2172975"/>
              <a:ext cx="56375" cy="47000"/>
            </a:xfrm>
            <a:custGeom>
              <a:avLst/>
              <a:gdLst/>
              <a:ahLst/>
              <a:cxnLst/>
              <a:rect l="l" t="t" r="r" b="b"/>
              <a:pathLst>
                <a:path w="2255" h="1880" extrusionOk="0">
                  <a:moveTo>
                    <a:pt x="1073" y="0"/>
                  </a:moveTo>
                  <a:cubicBezTo>
                    <a:pt x="945" y="0"/>
                    <a:pt x="815" y="22"/>
                    <a:pt x="687" y="64"/>
                  </a:cubicBezTo>
                  <a:cubicBezTo>
                    <a:pt x="419" y="161"/>
                    <a:pt x="215" y="344"/>
                    <a:pt x="119" y="569"/>
                  </a:cubicBezTo>
                  <a:cubicBezTo>
                    <a:pt x="0" y="816"/>
                    <a:pt x="22" y="1116"/>
                    <a:pt x="162" y="1385"/>
                  </a:cubicBezTo>
                  <a:cubicBezTo>
                    <a:pt x="291" y="1632"/>
                    <a:pt x="505" y="1803"/>
                    <a:pt x="741" y="1846"/>
                  </a:cubicBezTo>
                  <a:cubicBezTo>
                    <a:pt x="763" y="1846"/>
                    <a:pt x="784" y="1858"/>
                    <a:pt x="806" y="1879"/>
                  </a:cubicBezTo>
                  <a:cubicBezTo>
                    <a:pt x="1278" y="1815"/>
                    <a:pt x="1739" y="1653"/>
                    <a:pt x="2169" y="1428"/>
                  </a:cubicBezTo>
                  <a:cubicBezTo>
                    <a:pt x="2255" y="902"/>
                    <a:pt x="1997" y="333"/>
                    <a:pt x="1536" y="107"/>
                  </a:cubicBezTo>
                  <a:cubicBezTo>
                    <a:pt x="1392" y="35"/>
                    <a:pt x="1234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2458550" y="2003625"/>
              <a:ext cx="211250" cy="217425"/>
            </a:xfrm>
            <a:custGeom>
              <a:avLst/>
              <a:gdLst/>
              <a:ahLst/>
              <a:cxnLst/>
              <a:rect l="l" t="t" r="r" b="b"/>
              <a:pathLst>
                <a:path w="8450" h="8697" extrusionOk="0">
                  <a:moveTo>
                    <a:pt x="4273" y="1"/>
                  </a:moveTo>
                  <a:cubicBezTo>
                    <a:pt x="4209" y="1"/>
                    <a:pt x="3994" y="33"/>
                    <a:pt x="3822" y="54"/>
                  </a:cubicBezTo>
                  <a:lnTo>
                    <a:pt x="3758" y="54"/>
                  </a:lnTo>
                  <a:cubicBezTo>
                    <a:pt x="4284" y="527"/>
                    <a:pt x="4671" y="1182"/>
                    <a:pt x="4864" y="1922"/>
                  </a:cubicBezTo>
                  <a:cubicBezTo>
                    <a:pt x="5100" y="2888"/>
                    <a:pt x="4971" y="3897"/>
                    <a:pt x="4488" y="4681"/>
                  </a:cubicBezTo>
                  <a:cubicBezTo>
                    <a:pt x="3994" y="5464"/>
                    <a:pt x="3157" y="6034"/>
                    <a:pt x="2180" y="6248"/>
                  </a:cubicBezTo>
                  <a:cubicBezTo>
                    <a:pt x="1900" y="6313"/>
                    <a:pt x="1617" y="6344"/>
                    <a:pt x="1338" y="6344"/>
                  </a:cubicBezTo>
                  <a:cubicBezTo>
                    <a:pt x="869" y="6344"/>
                    <a:pt x="412" y="6256"/>
                    <a:pt x="1" y="6087"/>
                  </a:cubicBezTo>
                  <a:lnTo>
                    <a:pt x="1" y="6087"/>
                  </a:lnTo>
                  <a:cubicBezTo>
                    <a:pt x="724" y="7618"/>
                    <a:pt x="2415" y="8696"/>
                    <a:pt x="4095" y="8696"/>
                  </a:cubicBezTo>
                  <a:cubicBezTo>
                    <a:pt x="4111" y="8696"/>
                    <a:pt x="4128" y="8696"/>
                    <a:pt x="4144" y="8696"/>
                  </a:cubicBezTo>
                  <a:cubicBezTo>
                    <a:pt x="3994" y="8589"/>
                    <a:pt x="3865" y="8449"/>
                    <a:pt x="3769" y="8267"/>
                  </a:cubicBezTo>
                  <a:cubicBezTo>
                    <a:pt x="3597" y="7933"/>
                    <a:pt x="3576" y="7558"/>
                    <a:pt x="3726" y="7246"/>
                  </a:cubicBezTo>
                  <a:cubicBezTo>
                    <a:pt x="3855" y="6957"/>
                    <a:pt x="4113" y="6742"/>
                    <a:pt x="4435" y="6624"/>
                  </a:cubicBezTo>
                  <a:cubicBezTo>
                    <a:pt x="4587" y="6567"/>
                    <a:pt x="4745" y="6539"/>
                    <a:pt x="4900" y="6539"/>
                  </a:cubicBezTo>
                  <a:cubicBezTo>
                    <a:pt x="5096" y="6539"/>
                    <a:pt x="5286" y="6583"/>
                    <a:pt x="5454" y="6667"/>
                  </a:cubicBezTo>
                  <a:cubicBezTo>
                    <a:pt x="5959" y="6914"/>
                    <a:pt x="6260" y="7494"/>
                    <a:pt x="6238" y="8062"/>
                  </a:cubicBezTo>
                  <a:cubicBezTo>
                    <a:pt x="7322" y="7408"/>
                    <a:pt x="8138" y="6291"/>
                    <a:pt x="8385" y="5068"/>
                  </a:cubicBezTo>
                  <a:cubicBezTo>
                    <a:pt x="8245" y="5035"/>
                    <a:pt x="8116" y="4949"/>
                    <a:pt x="8041" y="4820"/>
                  </a:cubicBezTo>
                  <a:cubicBezTo>
                    <a:pt x="7923" y="4627"/>
                    <a:pt x="7956" y="4359"/>
                    <a:pt x="8106" y="4209"/>
                  </a:cubicBezTo>
                  <a:cubicBezTo>
                    <a:pt x="8202" y="4112"/>
                    <a:pt x="8331" y="4069"/>
                    <a:pt x="8449" y="4069"/>
                  </a:cubicBezTo>
                  <a:cubicBezTo>
                    <a:pt x="8417" y="3500"/>
                    <a:pt x="8266" y="2931"/>
                    <a:pt x="8009" y="2406"/>
                  </a:cubicBezTo>
                  <a:cubicBezTo>
                    <a:pt x="8009" y="2406"/>
                    <a:pt x="8009" y="2416"/>
                    <a:pt x="7998" y="2416"/>
                  </a:cubicBezTo>
                  <a:cubicBezTo>
                    <a:pt x="7956" y="2437"/>
                    <a:pt x="7913" y="2437"/>
                    <a:pt x="7859" y="2437"/>
                  </a:cubicBezTo>
                  <a:cubicBezTo>
                    <a:pt x="7805" y="2437"/>
                    <a:pt x="7751" y="2427"/>
                    <a:pt x="7698" y="2406"/>
                  </a:cubicBezTo>
                  <a:cubicBezTo>
                    <a:pt x="7591" y="2363"/>
                    <a:pt x="7515" y="2277"/>
                    <a:pt x="7483" y="2180"/>
                  </a:cubicBezTo>
                  <a:cubicBezTo>
                    <a:pt x="7451" y="2083"/>
                    <a:pt x="7462" y="1976"/>
                    <a:pt x="7515" y="1879"/>
                  </a:cubicBezTo>
                  <a:cubicBezTo>
                    <a:pt x="7548" y="1826"/>
                    <a:pt x="7591" y="1783"/>
                    <a:pt x="7634" y="1750"/>
                  </a:cubicBezTo>
                  <a:lnTo>
                    <a:pt x="7536" y="1621"/>
                  </a:lnTo>
                  <a:cubicBezTo>
                    <a:pt x="7408" y="1718"/>
                    <a:pt x="7257" y="1772"/>
                    <a:pt x="7118" y="1772"/>
                  </a:cubicBezTo>
                  <a:lnTo>
                    <a:pt x="7021" y="1772"/>
                  </a:lnTo>
                  <a:cubicBezTo>
                    <a:pt x="6775" y="1729"/>
                    <a:pt x="6570" y="1514"/>
                    <a:pt x="6560" y="1278"/>
                  </a:cubicBezTo>
                  <a:cubicBezTo>
                    <a:pt x="6549" y="1149"/>
                    <a:pt x="6592" y="1020"/>
                    <a:pt x="6689" y="913"/>
                  </a:cubicBezTo>
                  <a:cubicBezTo>
                    <a:pt x="6721" y="881"/>
                    <a:pt x="6753" y="860"/>
                    <a:pt x="6796" y="838"/>
                  </a:cubicBezTo>
                  <a:cubicBezTo>
                    <a:pt x="6260" y="387"/>
                    <a:pt x="5755" y="140"/>
                    <a:pt x="5208" y="65"/>
                  </a:cubicBezTo>
                  <a:cubicBezTo>
                    <a:pt x="4982" y="33"/>
                    <a:pt x="4735" y="22"/>
                    <a:pt x="4499" y="11"/>
                  </a:cubicBezTo>
                  <a:lnTo>
                    <a:pt x="4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2609925" y="2138350"/>
              <a:ext cx="35175" cy="33025"/>
            </a:xfrm>
            <a:custGeom>
              <a:avLst/>
              <a:gdLst/>
              <a:ahLst/>
              <a:cxnLst/>
              <a:rect l="l" t="t" r="r" b="b"/>
              <a:pathLst>
                <a:path w="1407" h="1321" extrusionOk="0">
                  <a:moveTo>
                    <a:pt x="738" y="0"/>
                  </a:moveTo>
                  <a:cubicBezTo>
                    <a:pt x="697" y="0"/>
                    <a:pt x="655" y="4"/>
                    <a:pt x="612" y="11"/>
                  </a:cubicBezTo>
                  <a:cubicBezTo>
                    <a:pt x="365" y="44"/>
                    <a:pt x="172" y="194"/>
                    <a:pt x="86" y="397"/>
                  </a:cubicBezTo>
                  <a:cubicBezTo>
                    <a:pt x="0" y="602"/>
                    <a:pt x="43" y="838"/>
                    <a:pt x="193" y="1042"/>
                  </a:cubicBezTo>
                  <a:cubicBezTo>
                    <a:pt x="333" y="1213"/>
                    <a:pt x="527" y="1321"/>
                    <a:pt x="720" y="1321"/>
                  </a:cubicBezTo>
                  <a:lnTo>
                    <a:pt x="784" y="1321"/>
                  </a:lnTo>
                  <a:cubicBezTo>
                    <a:pt x="794" y="1321"/>
                    <a:pt x="806" y="1310"/>
                    <a:pt x="816" y="1310"/>
                  </a:cubicBezTo>
                  <a:lnTo>
                    <a:pt x="837" y="1310"/>
                  </a:lnTo>
                  <a:cubicBezTo>
                    <a:pt x="1063" y="1267"/>
                    <a:pt x="1235" y="1096"/>
                    <a:pt x="1321" y="870"/>
                  </a:cubicBezTo>
                  <a:cubicBezTo>
                    <a:pt x="1407" y="634"/>
                    <a:pt x="1364" y="387"/>
                    <a:pt x="1224" y="215"/>
                  </a:cubicBezTo>
                  <a:cubicBezTo>
                    <a:pt x="1109" y="82"/>
                    <a:pt x="934" y="0"/>
                    <a:pt x="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2616100" y="2144250"/>
              <a:ext cx="22575" cy="21250"/>
            </a:xfrm>
            <a:custGeom>
              <a:avLst/>
              <a:gdLst/>
              <a:ahLst/>
              <a:cxnLst/>
              <a:rect l="l" t="t" r="r" b="b"/>
              <a:pathLst>
                <a:path w="903" h="850" extrusionOk="0">
                  <a:moveTo>
                    <a:pt x="397" y="1"/>
                  </a:moveTo>
                  <a:cubicBezTo>
                    <a:pt x="237" y="33"/>
                    <a:pt x="108" y="119"/>
                    <a:pt x="54" y="247"/>
                  </a:cubicBezTo>
                  <a:cubicBezTo>
                    <a:pt x="0" y="376"/>
                    <a:pt x="32" y="538"/>
                    <a:pt x="129" y="666"/>
                  </a:cubicBezTo>
                  <a:cubicBezTo>
                    <a:pt x="218" y="786"/>
                    <a:pt x="354" y="850"/>
                    <a:pt x="476" y="850"/>
                  </a:cubicBezTo>
                  <a:cubicBezTo>
                    <a:pt x="485" y="850"/>
                    <a:pt x="495" y="849"/>
                    <a:pt x="505" y="848"/>
                  </a:cubicBezTo>
                  <a:lnTo>
                    <a:pt x="526" y="848"/>
                  </a:lnTo>
                  <a:cubicBezTo>
                    <a:pt x="537" y="848"/>
                    <a:pt x="537" y="848"/>
                    <a:pt x="547" y="838"/>
                  </a:cubicBezTo>
                  <a:cubicBezTo>
                    <a:pt x="676" y="817"/>
                    <a:pt x="795" y="698"/>
                    <a:pt x="848" y="548"/>
                  </a:cubicBezTo>
                  <a:cubicBezTo>
                    <a:pt x="902" y="398"/>
                    <a:pt x="891" y="237"/>
                    <a:pt x="805" y="130"/>
                  </a:cubicBezTo>
                  <a:cubicBezTo>
                    <a:pt x="730" y="44"/>
                    <a:pt x="612" y="1"/>
                    <a:pt x="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622800" y="2073225"/>
              <a:ext cx="35725" cy="31350"/>
            </a:xfrm>
            <a:custGeom>
              <a:avLst/>
              <a:gdLst/>
              <a:ahLst/>
              <a:cxnLst/>
              <a:rect l="l" t="t" r="r" b="b"/>
              <a:pathLst>
                <a:path w="1429" h="1254" extrusionOk="0">
                  <a:moveTo>
                    <a:pt x="761" y="0"/>
                  </a:moveTo>
                  <a:cubicBezTo>
                    <a:pt x="659" y="0"/>
                    <a:pt x="559" y="19"/>
                    <a:pt x="473" y="51"/>
                  </a:cubicBezTo>
                  <a:cubicBezTo>
                    <a:pt x="237" y="126"/>
                    <a:pt x="65" y="330"/>
                    <a:pt x="33" y="566"/>
                  </a:cubicBezTo>
                  <a:cubicBezTo>
                    <a:pt x="0" y="791"/>
                    <a:pt x="108" y="1006"/>
                    <a:pt x="312" y="1146"/>
                  </a:cubicBezTo>
                  <a:cubicBezTo>
                    <a:pt x="408" y="1210"/>
                    <a:pt x="537" y="1253"/>
                    <a:pt x="666" y="1253"/>
                  </a:cubicBezTo>
                  <a:cubicBezTo>
                    <a:pt x="709" y="1253"/>
                    <a:pt x="752" y="1242"/>
                    <a:pt x="795" y="1232"/>
                  </a:cubicBezTo>
                  <a:cubicBezTo>
                    <a:pt x="956" y="1199"/>
                    <a:pt x="1106" y="1113"/>
                    <a:pt x="1192" y="974"/>
                  </a:cubicBezTo>
                  <a:cubicBezTo>
                    <a:pt x="1353" y="738"/>
                    <a:pt x="1428" y="309"/>
                    <a:pt x="1160" y="115"/>
                  </a:cubicBezTo>
                  <a:cubicBezTo>
                    <a:pt x="1042" y="35"/>
                    <a:pt x="900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628975" y="2079025"/>
              <a:ext cx="22825" cy="19575"/>
            </a:xfrm>
            <a:custGeom>
              <a:avLst/>
              <a:gdLst/>
              <a:ahLst/>
              <a:cxnLst/>
              <a:rect l="l" t="t" r="r" b="b"/>
              <a:pathLst>
                <a:path w="913" h="783" extrusionOk="0">
                  <a:moveTo>
                    <a:pt x="505" y="1"/>
                  </a:moveTo>
                  <a:cubicBezTo>
                    <a:pt x="440" y="1"/>
                    <a:pt x="366" y="12"/>
                    <a:pt x="301" y="34"/>
                  </a:cubicBezTo>
                  <a:cubicBezTo>
                    <a:pt x="151" y="87"/>
                    <a:pt x="32" y="216"/>
                    <a:pt x="11" y="366"/>
                  </a:cubicBezTo>
                  <a:cubicBezTo>
                    <a:pt x="1" y="495"/>
                    <a:pt x="65" y="624"/>
                    <a:pt x="194" y="721"/>
                  </a:cubicBezTo>
                  <a:cubicBezTo>
                    <a:pt x="258" y="760"/>
                    <a:pt x="339" y="782"/>
                    <a:pt x="420" y="782"/>
                  </a:cubicBezTo>
                  <a:cubicBezTo>
                    <a:pt x="449" y="782"/>
                    <a:pt x="477" y="779"/>
                    <a:pt x="505" y="774"/>
                  </a:cubicBezTo>
                  <a:cubicBezTo>
                    <a:pt x="602" y="752"/>
                    <a:pt x="698" y="699"/>
                    <a:pt x="752" y="613"/>
                  </a:cubicBezTo>
                  <a:cubicBezTo>
                    <a:pt x="859" y="463"/>
                    <a:pt x="913" y="173"/>
                    <a:pt x="774" y="77"/>
                  </a:cubicBezTo>
                  <a:cubicBezTo>
                    <a:pt x="709" y="22"/>
                    <a:pt x="612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2621175" y="2110675"/>
              <a:ext cx="22575" cy="20725"/>
            </a:xfrm>
            <a:custGeom>
              <a:avLst/>
              <a:gdLst/>
              <a:ahLst/>
              <a:cxnLst/>
              <a:rect l="l" t="t" r="r" b="b"/>
              <a:pathLst>
                <a:path w="903" h="829" extrusionOk="0">
                  <a:moveTo>
                    <a:pt x="518" y="1"/>
                  </a:moveTo>
                  <a:cubicBezTo>
                    <a:pt x="511" y="1"/>
                    <a:pt x="503" y="1"/>
                    <a:pt x="495" y="2"/>
                  </a:cubicBezTo>
                  <a:cubicBezTo>
                    <a:pt x="366" y="13"/>
                    <a:pt x="248" y="77"/>
                    <a:pt x="162" y="195"/>
                  </a:cubicBezTo>
                  <a:cubicBezTo>
                    <a:pt x="65" y="324"/>
                    <a:pt x="1" y="528"/>
                    <a:pt x="77" y="667"/>
                  </a:cubicBezTo>
                  <a:cubicBezTo>
                    <a:pt x="98" y="732"/>
                    <a:pt x="173" y="829"/>
                    <a:pt x="356" y="829"/>
                  </a:cubicBezTo>
                  <a:cubicBezTo>
                    <a:pt x="484" y="829"/>
                    <a:pt x="602" y="775"/>
                    <a:pt x="709" y="667"/>
                  </a:cubicBezTo>
                  <a:cubicBezTo>
                    <a:pt x="849" y="528"/>
                    <a:pt x="903" y="367"/>
                    <a:pt x="849" y="216"/>
                  </a:cubicBezTo>
                  <a:cubicBezTo>
                    <a:pt x="798" y="94"/>
                    <a:pt x="670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627625" y="2116600"/>
              <a:ext cx="9700" cy="9150"/>
            </a:xfrm>
            <a:custGeom>
              <a:avLst/>
              <a:gdLst/>
              <a:ahLst/>
              <a:cxnLst/>
              <a:rect l="l" t="t" r="r" b="b"/>
              <a:pathLst>
                <a:path w="388" h="366" extrusionOk="0">
                  <a:moveTo>
                    <a:pt x="248" y="1"/>
                  </a:moveTo>
                  <a:cubicBezTo>
                    <a:pt x="194" y="1"/>
                    <a:pt x="129" y="44"/>
                    <a:pt x="86" y="98"/>
                  </a:cubicBezTo>
                  <a:cubicBezTo>
                    <a:pt x="33" y="173"/>
                    <a:pt x="1" y="280"/>
                    <a:pt x="22" y="334"/>
                  </a:cubicBezTo>
                  <a:cubicBezTo>
                    <a:pt x="33" y="344"/>
                    <a:pt x="44" y="355"/>
                    <a:pt x="98" y="366"/>
                  </a:cubicBezTo>
                  <a:cubicBezTo>
                    <a:pt x="172" y="366"/>
                    <a:pt x="248" y="301"/>
                    <a:pt x="280" y="270"/>
                  </a:cubicBezTo>
                  <a:cubicBezTo>
                    <a:pt x="344" y="205"/>
                    <a:pt x="387" y="130"/>
                    <a:pt x="366" y="65"/>
                  </a:cubicBezTo>
                  <a:cubicBezTo>
                    <a:pt x="355" y="22"/>
                    <a:pt x="301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2510625" y="2186925"/>
              <a:ext cx="30075" cy="24450"/>
            </a:xfrm>
            <a:custGeom>
              <a:avLst/>
              <a:gdLst/>
              <a:ahLst/>
              <a:cxnLst/>
              <a:rect l="l" t="t" r="r" b="b"/>
              <a:pathLst>
                <a:path w="1203" h="978" extrusionOk="0">
                  <a:moveTo>
                    <a:pt x="580" y="0"/>
                  </a:moveTo>
                  <a:cubicBezTo>
                    <a:pt x="334" y="0"/>
                    <a:pt x="129" y="108"/>
                    <a:pt x="65" y="291"/>
                  </a:cubicBezTo>
                  <a:cubicBezTo>
                    <a:pt x="0" y="484"/>
                    <a:pt x="86" y="687"/>
                    <a:pt x="301" y="849"/>
                  </a:cubicBezTo>
                  <a:cubicBezTo>
                    <a:pt x="419" y="935"/>
                    <a:pt x="548" y="978"/>
                    <a:pt x="687" y="978"/>
                  </a:cubicBezTo>
                  <a:cubicBezTo>
                    <a:pt x="741" y="978"/>
                    <a:pt x="795" y="966"/>
                    <a:pt x="849" y="956"/>
                  </a:cubicBezTo>
                  <a:cubicBezTo>
                    <a:pt x="1052" y="892"/>
                    <a:pt x="1203" y="687"/>
                    <a:pt x="1192" y="484"/>
                  </a:cubicBezTo>
                  <a:cubicBezTo>
                    <a:pt x="1181" y="333"/>
                    <a:pt x="1095" y="205"/>
                    <a:pt x="966" y="119"/>
                  </a:cubicBezTo>
                  <a:cubicBezTo>
                    <a:pt x="859" y="43"/>
                    <a:pt x="730" y="11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2517050" y="2192825"/>
              <a:ext cx="17750" cy="12675"/>
            </a:xfrm>
            <a:custGeom>
              <a:avLst/>
              <a:gdLst/>
              <a:ahLst/>
              <a:cxnLst/>
              <a:rect l="l" t="t" r="r" b="b"/>
              <a:pathLst>
                <a:path w="710" h="507" extrusionOk="0">
                  <a:moveTo>
                    <a:pt x="302" y="0"/>
                  </a:moveTo>
                  <a:cubicBezTo>
                    <a:pt x="162" y="0"/>
                    <a:pt x="55" y="55"/>
                    <a:pt x="34" y="129"/>
                  </a:cubicBezTo>
                  <a:cubicBezTo>
                    <a:pt x="1" y="215"/>
                    <a:pt x="65" y="334"/>
                    <a:pt x="184" y="419"/>
                  </a:cubicBezTo>
                  <a:cubicBezTo>
                    <a:pt x="255" y="475"/>
                    <a:pt x="350" y="507"/>
                    <a:pt x="433" y="507"/>
                  </a:cubicBezTo>
                  <a:cubicBezTo>
                    <a:pt x="463" y="507"/>
                    <a:pt x="491" y="503"/>
                    <a:pt x="516" y="494"/>
                  </a:cubicBezTo>
                  <a:cubicBezTo>
                    <a:pt x="624" y="462"/>
                    <a:pt x="709" y="355"/>
                    <a:pt x="699" y="258"/>
                  </a:cubicBezTo>
                  <a:cubicBezTo>
                    <a:pt x="699" y="194"/>
                    <a:pt x="645" y="119"/>
                    <a:pt x="581" y="76"/>
                  </a:cubicBezTo>
                  <a:cubicBezTo>
                    <a:pt x="516" y="33"/>
                    <a:pt x="420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441125" y="1992025"/>
              <a:ext cx="243700" cy="240550"/>
            </a:xfrm>
            <a:custGeom>
              <a:avLst/>
              <a:gdLst/>
              <a:ahLst/>
              <a:cxnLst/>
              <a:rect l="l" t="t" r="r" b="b"/>
              <a:pathLst>
                <a:path w="9748" h="9622" extrusionOk="0">
                  <a:moveTo>
                    <a:pt x="4970" y="465"/>
                  </a:moveTo>
                  <a:lnTo>
                    <a:pt x="5196" y="475"/>
                  </a:lnTo>
                  <a:cubicBezTo>
                    <a:pt x="5432" y="486"/>
                    <a:pt x="5679" y="497"/>
                    <a:pt x="5905" y="529"/>
                  </a:cubicBezTo>
                  <a:cubicBezTo>
                    <a:pt x="6452" y="604"/>
                    <a:pt x="6957" y="851"/>
                    <a:pt x="7493" y="1302"/>
                  </a:cubicBezTo>
                  <a:cubicBezTo>
                    <a:pt x="8641" y="2257"/>
                    <a:pt x="9264" y="3728"/>
                    <a:pt x="9146" y="5124"/>
                  </a:cubicBezTo>
                  <a:cubicBezTo>
                    <a:pt x="8963" y="7142"/>
                    <a:pt x="7171" y="8934"/>
                    <a:pt x="5163" y="9138"/>
                  </a:cubicBezTo>
                  <a:cubicBezTo>
                    <a:pt x="5035" y="9151"/>
                    <a:pt x="4907" y="9158"/>
                    <a:pt x="4778" y="9158"/>
                  </a:cubicBezTo>
                  <a:cubicBezTo>
                    <a:pt x="3097" y="9158"/>
                    <a:pt x="1416" y="8077"/>
                    <a:pt x="698" y="6551"/>
                  </a:cubicBezTo>
                  <a:lnTo>
                    <a:pt x="698" y="6551"/>
                  </a:lnTo>
                  <a:cubicBezTo>
                    <a:pt x="1109" y="6720"/>
                    <a:pt x="1566" y="6808"/>
                    <a:pt x="2035" y="6808"/>
                  </a:cubicBezTo>
                  <a:cubicBezTo>
                    <a:pt x="2314" y="6808"/>
                    <a:pt x="2597" y="6777"/>
                    <a:pt x="2877" y="6712"/>
                  </a:cubicBezTo>
                  <a:cubicBezTo>
                    <a:pt x="3854" y="6498"/>
                    <a:pt x="4691" y="5928"/>
                    <a:pt x="5185" y="5145"/>
                  </a:cubicBezTo>
                  <a:cubicBezTo>
                    <a:pt x="5668" y="4361"/>
                    <a:pt x="5797" y="3352"/>
                    <a:pt x="5561" y="2386"/>
                  </a:cubicBezTo>
                  <a:cubicBezTo>
                    <a:pt x="5368" y="1646"/>
                    <a:pt x="4981" y="991"/>
                    <a:pt x="4455" y="518"/>
                  </a:cubicBezTo>
                  <a:lnTo>
                    <a:pt x="4519" y="518"/>
                  </a:lnTo>
                  <a:cubicBezTo>
                    <a:pt x="4691" y="497"/>
                    <a:pt x="4906" y="465"/>
                    <a:pt x="4970" y="465"/>
                  </a:cubicBezTo>
                  <a:close/>
                  <a:moveTo>
                    <a:pt x="4935" y="0"/>
                  </a:moveTo>
                  <a:cubicBezTo>
                    <a:pt x="4833" y="0"/>
                    <a:pt x="4677" y="20"/>
                    <a:pt x="4455" y="46"/>
                  </a:cubicBezTo>
                  <a:cubicBezTo>
                    <a:pt x="4293" y="75"/>
                    <a:pt x="4037" y="112"/>
                    <a:pt x="3914" y="112"/>
                  </a:cubicBezTo>
                  <a:cubicBezTo>
                    <a:pt x="3899" y="112"/>
                    <a:pt x="3886" y="112"/>
                    <a:pt x="3875" y="110"/>
                  </a:cubicBezTo>
                  <a:cubicBezTo>
                    <a:pt x="3852" y="103"/>
                    <a:pt x="3827" y="99"/>
                    <a:pt x="3802" y="99"/>
                  </a:cubicBezTo>
                  <a:cubicBezTo>
                    <a:pt x="3724" y="99"/>
                    <a:pt x="3645" y="137"/>
                    <a:pt x="3596" y="218"/>
                  </a:cubicBezTo>
                  <a:cubicBezTo>
                    <a:pt x="3532" y="325"/>
                    <a:pt x="3575" y="465"/>
                    <a:pt x="3682" y="540"/>
                  </a:cubicBezTo>
                  <a:cubicBezTo>
                    <a:pt x="4369" y="937"/>
                    <a:pt x="4884" y="1646"/>
                    <a:pt x="5099" y="2493"/>
                  </a:cubicBezTo>
                  <a:cubicBezTo>
                    <a:pt x="5314" y="3352"/>
                    <a:pt x="5196" y="4222"/>
                    <a:pt x="4777" y="4898"/>
                  </a:cubicBezTo>
                  <a:cubicBezTo>
                    <a:pt x="4359" y="5575"/>
                    <a:pt x="3629" y="6068"/>
                    <a:pt x="2780" y="6262"/>
                  </a:cubicBezTo>
                  <a:cubicBezTo>
                    <a:pt x="2535" y="6314"/>
                    <a:pt x="2288" y="6339"/>
                    <a:pt x="2046" y="6339"/>
                  </a:cubicBezTo>
                  <a:cubicBezTo>
                    <a:pt x="1441" y="6339"/>
                    <a:pt x="862" y="6179"/>
                    <a:pt x="387" y="5864"/>
                  </a:cubicBezTo>
                  <a:cubicBezTo>
                    <a:pt x="346" y="5839"/>
                    <a:pt x="300" y="5825"/>
                    <a:pt x="255" y="5825"/>
                  </a:cubicBezTo>
                  <a:cubicBezTo>
                    <a:pt x="206" y="5825"/>
                    <a:pt x="158" y="5841"/>
                    <a:pt x="118" y="5875"/>
                  </a:cubicBezTo>
                  <a:cubicBezTo>
                    <a:pt x="32" y="5928"/>
                    <a:pt x="1" y="6036"/>
                    <a:pt x="32" y="6122"/>
                  </a:cubicBezTo>
                  <a:cubicBezTo>
                    <a:pt x="633" y="8161"/>
                    <a:pt x="2663" y="9621"/>
                    <a:pt x="4767" y="9621"/>
                  </a:cubicBezTo>
                  <a:cubicBezTo>
                    <a:pt x="4917" y="9621"/>
                    <a:pt x="5067" y="9621"/>
                    <a:pt x="5218" y="9600"/>
                  </a:cubicBezTo>
                  <a:cubicBezTo>
                    <a:pt x="7472" y="9375"/>
                    <a:pt x="9404" y="7431"/>
                    <a:pt x="9607" y="5167"/>
                  </a:cubicBezTo>
                  <a:cubicBezTo>
                    <a:pt x="9747" y="3621"/>
                    <a:pt x="9049" y="2000"/>
                    <a:pt x="7794" y="937"/>
                  </a:cubicBezTo>
                  <a:cubicBezTo>
                    <a:pt x="7193" y="432"/>
                    <a:pt x="6602" y="153"/>
                    <a:pt x="5969" y="67"/>
                  </a:cubicBezTo>
                  <a:cubicBezTo>
                    <a:pt x="5722" y="24"/>
                    <a:pt x="5464" y="14"/>
                    <a:pt x="5218" y="3"/>
                  </a:cubicBezTo>
                  <a:lnTo>
                    <a:pt x="4992" y="3"/>
                  </a:lnTo>
                  <a:cubicBezTo>
                    <a:pt x="4975" y="1"/>
                    <a:pt x="4956" y="0"/>
                    <a:pt x="4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2547925" y="2167100"/>
              <a:ext cx="69800" cy="57700"/>
            </a:xfrm>
            <a:custGeom>
              <a:avLst/>
              <a:gdLst/>
              <a:ahLst/>
              <a:cxnLst/>
              <a:rect l="l" t="t" r="r" b="b"/>
              <a:pathLst>
                <a:path w="2792" h="2308" extrusionOk="0">
                  <a:moveTo>
                    <a:pt x="1325" y="0"/>
                  </a:moveTo>
                  <a:cubicBezTo>
                    <a:pt x="1170" y="0"/>
                    <a:pt x="1012" y="28"/>
                    <a:pt x="860" y="85"/>
                  </a:cubicBezTo>
                  <a:cubicBezTo>
                    <a:pt x="538" y="203"/>
                    <a:pt x="280" y="418"/>
                    <a:pt x="151" y="707"/>
                  </a:cubicBezTo>
                  <a:cubicBezTo>
                    <a:pt x="1" y="1019"/>
                    <a:pt x="22" y="1394"/>
                    <a:pt x="194" y="1728"/>
                  </a:cubicBezTo>
                  <a:cubicBezTo>
                    <a:pt x="355" y="2038"/>
                    <a:pt x="634" y="2253"/>
                    <a:pt x="946" y="2307"/>
                  </a:cubicBezTo>
                  <a:lnTo>
                    <a:pt x="967" y="2307"/>
                  </a:lnTo>
                  <a:cubicBezTo>
                    <a:pt x="1020" y="2307"/>
                    <a:pt x="1074" y="2275"/>
                    <a:pt x="1085" y="2210"/>
                  </a:cubicBezTo>
                  <a:cubicBezTo>
                    <a:pt x="1096" y="2146"/>
                    <a:pt x="1053" y="2093"/>
                    <a:pt x="988" y="2081"/>
                  </a:cubicBezTo>
                  <a:cubicBezTo>
                    <a:pt x="752" y="2038"/>
                    <a:pt x="538" y="1867"/>
                    <a:pt x="409" y="1620"/>
                  </a:cubicBezTo>
                  <a:cubicBezTo>
                    <a:pt x="269" y="1351"/>
                    <a:pt x="247" y="1051"/>
                    <a:pt x="366" y="804"/>
                  </a:cubicBezTo>
                  <a:cubicBezTo>
                    <a:pt x="462" y="579"/>
                    <a:pt x="666" y="396"/>
                    <a:pt x="934" y="299"/>
                  </a:cubicBezTo>
                  <a:cubicBezTo>
                    <a:pt x="1062" y="257"/>
                    <a:pt x="1192" y="235"/>
                    <a:pt x="1320" y="235"/>
                  </a:cubicBezTo>
                  <a:cubicBezTo>
                    <a:pt x="1481" y="235"/>
                    <a:pt x="1639" y="270"/>
                    <a:pt x="1783" y="342"/>
                  </a:cubicBezTo>
                  <a:cubicBezTo>
                    <a:pt x="2277" y="579"/>
                    <a:pt x="2545" y="1212"/>
                    <a:pt x="2394" y="1771"/>
                  </a:cubicBezTo>
                  <a:cubicBezTo>
                    <a:pt x="2384" y="1835"/>
                    <a:pt x="2416" y="1899"/>
                    <a:pt x="2480" y="1921"/>
                  </a:cubicBezTo>
                  <a:cubicBezTo>
                    <a:pt x="2488" y="1922"/>
                    <a:pt x="2496" y="1923"/>
                    <a:pt x="2504" y="1923"/>
                  </a:cubicBezTo>
                  <a:cubicBezTo>
                    <a:pt x="2560" y="1923"/>
                    <a:pt x="2610" y="1891"/>
                    <a:pt x="2620" y="1835"/>
                  </a:cubicBezTo>
                  <a:cubicBezTo>
                    <a:pt x="2792" y="1169"/>
                    <a:pt x="2470" y="418"/>
                    <a:pt x="1879" y="128"/>
                  </a:cubicBezTo>
                  <a:cubicBezTo>
                    <a:pt x="1711" y="44"/>
                    <a:pt x="1521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609925" y="2138350"/>
              <a:ext cx="35175" cy="33025"/>
            </a:xfrm>
            <a:custGeom>
              <a:avLst/>
              <a:gdLst/>
              <a:ahLst/>
              <a:cxnLst/>
              <a:rect l="l" t="t" r="r" b="b"/>
              <a:pathLst>
                <a:path w="1407" h="1321" extrusionOk="0">
                  <a:moveTo>
                    <a:pt x="730" y="237"/>
                  </a:moveTo>
                  <a:cubicBezTo>
                    <a:pt x="859" y="237"/>
                    <a:pt x="977" y="280"/>
                    <a:pt x="1052" y="366"/>
                  </a:cubicBezTo>
                  <a:cubicBezTo>
                    <a:pt x="1138" y="473"/>
                    <a:pt x="1149" y="634"/>
                    <a:pt x="1095" y="784"/>
                  </a:cubicBezTo>
                  <a:cubicBezTo>
                    <a:pt x="1042" y="934"/>
                    <a:pt x="923" y="1053"/>
                    <a:pt x="794" y="1074"/>
                  </a:cubicBezTo>
                  <a:cubicBezTo>
                    <a:pt x="784" y="1084"/>
                    <a:pt x="784" y="1084"/>
                    <a:pt x="773" y="1084"/>
                  </a:cubicBezTo>
                  <a:lnTo>
                    <a:pt x="752" y="1084"/>
                  </a:lnTo>
                  <a:cubicBezTo>
                    <a:pt x="742" y="1085"/>
                    <a:pt x="732" y="1086"/>
                    <a:pt x="723" y="1086"/>
                  </a:cubicBezTo>
                  <a:cubicBezTo>
                    <a:pt x="601" y="1086"/>
                    <a:pt x="465" y="1022"/>
                    <a:pt x="376" y="902"/>
                  </a:cubicBezTo>
                  <a:cubicBezTo>
                    <a:pt x="279" y="774"/>
                    <a:pt x="247" y="612"/>
                    <a:pt x="301" y="483"/>
                  </a:cubicBezTo>
                  <a:cubicBezTo>
                    <a:pt x="355" y="355"/>
                    <a:pt x="484" y="269"/>
                    <a:pt x="644" y="237"/>
                  </a:cubicBezTo>
                  <a:close/>
                  <a:moveTo>
                    <a:pt x="738" y="0"/>
                  </a:moveTo>
                  <a:cubicBezTo>
                    <a:pt x="697" y="0"/>
                    <a:pt x="655" y="4"/>
                    <a:pt x="612" y="11"/>
                  </a:cubicBezTo>
                  <a:cubicBezTo>
                    <a:pt x="365" y="44"/>
                    <a:pt x="172" y="194"/>
                    <a:pt x="86" y="397"/>
                  </a:cubicBezTo>
                  <a:cubicBezTo>
                    <a:pt x="0" y="602"/>
                    <a:pt x="43" y="838"/>
                    <a:pt x="193" y="1042"/>
                  </a:cubicBezTo>
                  <a:cubicBezTo>
                    <a:pt x="333" y="1213"/>
                    <a:pt x="527" y="1321"/>
                    <a:pt x="720" y="1321"/>
                  </a:cubicBezTo>
                  <a:lnTo>
                    <a:pt x="784" y="1321"/>
                  </a:lnTo>
                  <a:cubicBezTo>
                    <a:pt x="794" y="1321"/>
                    <a:pt x="806" y="1310"/>
                    <a:pt x="816" y="1310"/>
                  </a:cubicBezTo>
                  <a:lnTo>
                    <a:pt x="837" y="1310"/>
                  </a:lnTo>
                  <a:cubicBezTo>
                    <a:pt x="1063" y="1267"/>
                    <a:pt x="1235" y="1096"/>
                    <a:pt x="1321" y="870"/>
                  </a:cubicBezTo>
                  <a:cubicBezTo>
                    <a:pt x="1407" y="634"/>
                    <a:pt x="1364" y="387"/>
                    <a:pt x="1224" y="215"/>
                  </a:cubicBezTo>
                  <a:cubicBezTo>
                    <a:pt x="1109" y="82"/>
                    <a:pt x="934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2622250" y="2022950"/>
              <a:ext cx="28225" cy="24975"/>
            </a:xfrm>
            <a:custGeom>
              <a:avLst/>
              <a:gdLst/>
              <a:ahLst/>
              <a:cxnLst/>
              <a:rect l="l" t="t" r="r" b="b"/>
              <a:pathLst>
                <a:path w="1129" h="999" extrusionOk="0">
                  <a:moveTo>
                    <a:pt x="463" y="1"/>
                  </a:moveTo>
                  <a:cubicBezTo>
                    <a:pt x="344" y="1"/>
                    <a:pt x="227" y="54"/>
                    <a:pt x="141" y="140"/>
                  </a:cubicBezTo>
                  <a:cubicBezTo>
                    <a:pt x="44" y="247"/>
                    <a:pt x="1" y="376"/>
                    <a:pt x="12" y="505"/>
                  </a:cubicBezTo>
                  <a:cubicBezTo>
                    <a:pt x="22" y="741"/>
                    <a:pt x="227" y="956"/>
                    <a:pt x="473" y="999"/>
                  </a:cubicBezTo>
                  <a:lnTo>
                    <a:pt x="570" y="999"/>
                  </a:lnTo>
                  <a:cubicBezTo>
                    <a:pt x="763" y="999"/>
                    <a:pt x="957" y="903"/>
                    <a:pt x="1086" y="741"/>
                  </a:cubicBezTo>
                  <a:cubicBezTo>
                    <a:pt x="1128" y="698"/>
                    <a:pt x="1117" y="623"/>
                    <a:pt x="1074" y="581"/>
                  </a:cubicBezTo>
                  <a:cubicBezTo>
                    <a:pt x="1052" y="563"/>
                    <a:pt x="1026" y="554"/>
                    <a:pt x="1000" y="554"/>
                  </a:cubicBezTo>
                  <a:cubicBezTo>
                    <a:pt x="964" y="554"/>
                    <a:pt x="928" y="571"/>
                    <a:pt x="903" y="602"/>
                  </a:cubicBezTo>
                  <a:cubicBezTo>
                    <a:pt x="819" y="705"/>
                    <a:pt x="685" y="767"/>
                    <a:pt x="560" y="767"/>
                  </a:cubicBezTo>
                  <a:cubicBezTo>
                    <a:pt x="542" y="767"/>
                    <a:pt x="524" y="765"/>
                    <a:pt x="506" y="763"/>
                  </a:cubicBezTo>
                  <a:cubicBezTo>
                    <a:pt x="377" y="741"/>
                    <a:pt x="248" y="612"/>
                    <a:pt x="237" y="483"/>
                  </a:cubicBezTo>
                  <a:cubicBezTo>
                    <a:pt x="237" y="430"/>
                    <a:pt x="259" y="355"/>
                    <a:pt x="313" y="301"/>
                  </a:cubicBezTo>
                  <a:cubicBezTo>
                    <a:pt x="356" y="258"/>
                    <a:pt x="409" y="237"/>
                    <a:pt x="463" y="237"/>
                  </a:cubicBezTo>
                  <a:cubicBezTo>
                    <a:pt x="527" y="226"/>
                    <a:pt x="581" y="183"/>
                    <a:pt x="581" y="119"/>
                  </a:cubicBezTo>
                  <a:cubicBezTo>
                    <a:pt x="581" y="54"/>
                    <a:pt x="527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644800" y="2045700"/>
              <a:ext cx="15875" cy="18875"/>
            </a:xfrm>
            <a:custGeom>
              <a:avLst/>
              <a:gdLst/>
              <a:ahLst/>
              <a:cxnLst/>
              <a:rect l="l" t="t" r="r" b="b"/>
              <a:pathLst>
                <a:path w="635" h="755" extrusionOk="0">
                  <a:moveTo>
                    <a:pt x="325" y="1"/>
                  </a:moveTo>
                  <a:cubicBezTo>
                    <a:pt x="317" y="1"/>
                    <a:pt x="309" y="2"/>
                    <a:pt x="301" y="3"/>
                  </a:cubicBezTo>
                  <a:cubicBezTo>
                    <a:pt x="205" y="35"/>
                    <a:pt x="119" y="100"/>
                    <a:pt x="65" y="196"/>
                  </a:cubicBezTo>
                  <a:cubicBezTo>
                    <a:pt x="12" y="293"/>
                    <a:pt x="1" y="400"/>
                    <a:pt x="33" y="497"/>
                  </a:cubicBezTo>
                  <a:cubicBezTo>
                    <a:pt x="65" y="594"/>
                    <a:pt x="141" y="680"/>
                    <a:pt x="248" y="723"/>
                  </a:cubicBezTo>
                  <a:cubicBezTo>
                    <a:pt x="301" y="744"/>
                    <a:pt x="355" y="754"/>
                    <a:pt x="409" y="754"/>
                  </a:cubicBezTo>
                  <a:cubicBezTo>
                    <a:pt x="463" y="754"/>
                    <a:pt x="506" y="754"/>
                    <a:pt x="548" y="733"/>
                  </a:cubicBezTo>
                  <a:cubicBezTo>
                    <a:pt x="613" y="711"/>
                    <a:pt x="634" y="637"/>
                    <a:pt x="613" y="583"/>
                  </a:cubicBezTo>
                  <a:cubicBezTo>
                    <a:pt x="597" y="535"/>
                    <a:pt x="552" y="506"/>
                    <a:pt x="509" y="506"/>
                  </a:cubicBezTo>
                  <a:cubicBezTo>
                    <a:pt x="493" y="506"/>
                    <a:pt x="477" y="510"/>
                    <a:pt x="463" y="518"/>
                  </a:cubicBezTo>
                  <a:cubicBezTo>
                    <a:pt x="449" y="523"/>
                    <a:pt x="432" y="526"/>
                    <a:pt x="414" y="526"/>
                  </a:cubicBezTo>
                  <a:cubicBezTo>
                    <a:pt x="389" y="526"/>
                    <a:pt x="363" y="520"/>
                    <a:pt x="344" y="508"/>
                  </a:cubicBezTo>
                  <a:cubicBezTo>
                    <a:pt x="301" y="486"/>
                    <a:pt x="269" y="465"/>
                    <a:pt x="258" y="422"/>
                  </a:cubicBezTo>
                  <a:cubicBezTo>
                    <a:pt x="248" y="389"/>
                    <a:pt x="258" y="346"/>
                    <a:pt x="280" y="303"/>
                  </a:cubicBezTo>
                  <a:cubicBezTo>
                    <a:pt x="291" y="272"/>
                    <a:pt x="334" y="239"/>
                    <a:pt x="366" y="229"/>
                  </a:cubicBezTo>
                  <a:cubicBezTo>
                    <a:pt x="430" y="218"/>
                    <a:pt x="463" y="153"/>
                    <a:pt x="451" y="89"/>
                  </a:cubicBezTo>
                  <a:cubicBezTo>
                    <a:pt x="433" y="32"/>
                    <a:pt x="38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2622800" y="2073225"/>
              <a:ext cx="35725" cy="31350"/>
            </a:xfrm>
            <a:custGeom>
              <a:avLst/>
              <a:gdLst/>
              <a:ahLst/>
              <a:cxnLst/>
              <a:rect l="l" t="t" r="r" b="b"/>
              <a:pathLst>
                <a:path w="1429" h="1254" extrusionOk="0">
                  <a:moveTo>
                    <a:pt x="752" y="233"/>
                  </a:moveTo>
                  <a:cubicBezTo>
                    <a:pt x="859" y="233"/>
                    <a:pt x="956" y="254"/>
                    <a:pt x="1021" y="309"/>
                  </a:cubicBezTo>
                  <a:cubicBezTo>
                    <a:pt x="1160" y="405"/>
                    <a:pt x="1106" y="695"/>
                    <a:pt x="999" y="845"/>
                  </a:cubicBezTo>
                  <a:cubicBezTo>
                    <a:pt x="945" y="931"/>
                    <a:pt x="849" y="984"/>
                    <a:pt x="752" y="1006"/>
                  </a:cubicBezTo>
                  <a:cubicBezTo>
                    <a:pt x="724" y="1011"/>
                    <a:pt x="696" y="1014"/>
                    <a:pt x="667" y="1014"/>
                  </a:cubicBezTo>
                  <a:cubicBezTo>
                    <a:pt x="586" y="1014"/>
                    <a:pt x="505" y="992"/>
                    <a:pt x="441" y="953"/>
                  </a:cubicBezTo>
                  <a:cubicBezTo>
                    <a:pt x="312" y="856"/>
                    <a:pt x="248" y="727"/>
                    <a:pt x="258" y="598"/>
                  </a:cubicBezTo>
                  <a:cubicBezTo>
                    <a:pt x="279" y="448"/>
                    <a:pt x="398" y="319"/>
                    <a:pt x="548" y="266"/>
                  </a:cubicBezTo>
                  <a:cubicBezTo>
                    <a:pt x="613" y="244"/>
                    <a:pt x="687" y="233"/>
                    <a:pt x="752" y="233"/>
                  </a:cubicBezTo>
                  <a:close/>
                  <a:moveTo>
                    <a:pt x="761" y="0"/>
                  </a:moveTo>
                  <a:cubicBezTo>
                    <a:pt x="659" y="0"/>
                    <a:pt x="559" y="19"/>
                    <a:pt x="473" y="51"/>
                  </a:cubicBezTo>
                  <a:cubicBezTo>
                    <a:pt x="237" y="126"/>
                    <a:pt x="65" y="330"/>
                    <a:pt x="33" y="566"/>
                  </a:cubicBezTo>
                  <a:cubicBezTo>
                    <a:pt x="0" y="791"/>
                    <a:pt x="108" y="1006"/>
                    <a:pt x="312" y="1146"/>
                  </a:cubicBezTo>
                  <a:cubicBezTo>
                    <a:pt x="408" y="1210"/>
                    <a:pt x="537" y="1253"/>
                    <a:pt x="666" y="1253"/>
                  </a:cubicBezTo>
                  <a:cubicBezTo>
                    <a:pt x="709" y="1253"/>
                    <a:pt x="752" y="1242"/>
                    <a:pt x="795" y="1232"/>
                  </a:cubicBezTo>
                  <a:cubicBezTo>
                    <a:pt x="956" y="1199"/>
                    <a:pt x="1106" y="1113"/>
                    <a:pt x="1192" y="974"/>
                  </a:cubicBezTo>
                  <a:cubicBezTo>
                    <a:pt x="1353" y="738"/>
                    <a:pt x="1428" y="309"/>
                    <a:pt x="1160" y="115"/>
                  </a:cubicBezTo>
                  <a:cubicBezTo>
                    <a:pt x="1042" y="35"/>
                    <a:pt x="900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656600" y="2105350"/>
              <a:ext cx="21775" cy="25525"/>
            </a:xfrm>
            <a:custGeom>
              <a:avLst/>
              <a:gdLst/>
              <a:ahLst/>
              <a:cxnLst/>
              <a:rect l="l" t="t" r="r" b="b"/>
              <a:pathLst>
                <a:path w="871" h="1021" extrusionOk="0">
                  <a:moveTo>
                    <a:pt x="524" y="1"/>
                  </a:moveTo>
                  <a:cubicBezTo>
                    <a:pt x="402" y="1"/>
                    <a:pt x="277" y="47"/>
                    <a:pt x="184" y="140"/>
                  </a:cubicBezTo>
                  <a:cubicBezTo>
                    <a:pt x="34" y="290"/>
                    <a:pt x="1" y="558"/>
                    <a:pt x="119" y="751"/>
                  </a:cubicBezTo>
                  <a:cubicBezTo>
                    <a:pt x="216" y="913"/>
                    <a:pt x="399" y="1020"/>
                    <a:pt x="592" y="1020"/>
                  </a:cubicBezTo>
                  <a:cubicBezTo>
                    <a:pt x="624" y="1020"/>
                    <a:pt x="645" y="1009"/>
                    <a:pt x="666" y="1009"/>
                  </a:cubicBezTo>
                  <a:cubicBezTo>
                    <a:pt x="731" y="999"/>
                    <a:pt x="785" y="945"/>
                    <a:pt x="774" y="880"/>
                  </a:cubicBezTo>
                  <a:cubicBezTo>
                    <a:pt x="763" y="816"/>
                    <a:pt x="699" y="773"/>
                    <a:pt x="635" y="773"/>
                  </a:cubicBezTo>
                  <a:cubicBezTo>
                    <a:pt x="619" y="776"/>
                    <a:pt x="603" y="777"/>
                    <a:pt x="588" y="777"/>
                  </a:cubicBezTo>
                  <a:cubicBezTo>
                    <a:pt x="481" y="777"/>
                    <a:pt x="369" y="717"/>
                    <a:pt x="313" y="634"/>
                  </a:cubicBezTo>
                  <a:cubicBezTo>
                    <a:pt x="259" y="526"/>
                    <a:pt x="270" y="386"/>
                    <a:pt x="356" y="301"/>
                  </a:cubicBezTo>
                  <a:cubicBezTo>
                    <a:pt x="397" y="259"/>
                    <a:pt x="463" y="237"/>
                    <a:pt x="525" y="237"/>
                  </a:cubicBezTo>
                  <a:cubicBezTo>
                    <a:pt x="575" y="237"/>
                    <a:pt x="623" y="251"/>
                    <a:pt x="656" y="279"/>
                  </a:cubicBezTo>
                  <a:cubicBezTo>
                    <a:pt x="681" y="299"/>
                    <a:pt x="712" y="310"/>
                    <a:pt x="741" y="310"/>
                  </a:cubicBezTo>
                  <a:cubicBezTo>
                    <a:pt x="774" y="310"/>
                    <a:pt x="805" y="297"/>
                    <a:pt x="828" y="269"/>
                  </a:cubicBezTo>
                  <a:cubicBezTo>
                    <a:pt x="871" y="215"/>
                    <a:pt x="860" y="140"/>
                    <a:pt x="806" y="97"/>
                  </a:cubicBezTo>
                  <a:cubicBezTo>
                    <a:pt x="728" y="33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621175" y="2110675"/>
              <a:ext cx="22575" cy="20725"/>
            </a:xfrm>
            <a:custGeom>
              <a:avLst/>
              <a:gdLst/>
              <a:ahLst/>
              <a:cxnLst/>
              <a:rect l="l" t="t" r="r" b="b"/>
              <a:pathLst>
                <a:path w="903" h="829" extrusionOk="0">
                  <a:moveTo>
                    <a:pt x="506" y="238"/>
                  </a:moveTo>
                  <a:cubicBezTo>
                    <a:pt x="559" y="238"/>
                    <a:pt x="613" y="259"/>
                    <a:pt x="624" y="302"/>
                  </a:cubicBezTo>
                  <a:cubicBezTo>
                    <a:pt x="645" y="367"/>
                    <a:pt x="602" y="442"/>
                    <a:pt x="538" y="507"/>
                  </a:cubicBezTo>
                  <a:cubicBezTo>
                    <a:pt x="506" y="538"/>
                    <a:pt x="430" y="603"/>
                    <a:pt x="356" y="603"/>
                  </a:cubicBezTo>
                  <a:cubicBezTo>
                    <a:pt x="302" y="592"/>
                    <a:pt x="291" y="581"/>
                    <a:pt x="280" y="571"/>
                  </a:cubicBezTo>
                  <a:cubicBezTo>
                    <a:pt x="259" y="517"/>
                    <a:pt x="291" y="410"/>
                    <a:pt x="344" y="335"/>
                  </a:cubicBezTo>
                  <a:cubicBezTo>
                    <a:pt x="387" y="281"/>
                    <a:pt x="452" y="238"/>
                    <a:pt x="506" y="238"/>
                  </a:cubicBezTo>
                  <a:close/>
                  <a:moveTo>
                    <a:pt x="518" y="1"/>
                  </a:moveTo>
                  <a:cubicBezTo>
                    <a:pt x="511" y="1"/>
                    <a:pt x="503" y="1"/>
                    <a:pt x="495" y="2"/>
                  </a:cubicBezTo>
                  <a:cubicBezTo>
                    <a:pt x="366" y="13"/>
                    <a:pt x="248" y="77"/>
                    <a:pt x="162" y="195"/>
                  </a:cubicBezTo>
                  <a:cubicBezTo>
                    <a:pt x="65" y="324"/>
                    <a:pt x="1" y="528"/>
                    <a:pt x="77" y="667"/>
                  </a:cubicBezTo>
                  <a:cubicBezTo>
                    <a:pt x="98" y="732"/>
                    <a:pt x="173" y="829"/>
                    <a:pt x="356" y="829"/>
                  </a:cubicBezTo>
                  <a:cubicBezTo>
                    <a:pt x="484" y="829"/>
                    <a:pt x="602" y="775"/>
                    <a:pt x="709" y="667"/>
                  </a:cubicBezTo>
                  <a:cubicBezTo>
                    <a:pt x="849" y="528"/>
                    <a:pt x="903" y="367"/>
                    <a:pt x="849" y="216"/>
                  </a:cubicBezTo>
                  <a:cubicBezTo>
                    <a:pt x="798" y="94"/>
                    <a:pt x="67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2510625" y="2186925"/>
              <a:ext cx="30075" cy="24450"/>
            </a:xfrm>
            <a:custGeom>
              <a:avLst/>
              <a:gdLst/>
              <a:ahLst/>
              <a:cxnLst/>
              <a:rect l="l" t="t" r="r" b="b"/>
              <a:pathLst>
                <a:path w="1203" h="978" extrusionOk="0">
                  <a:moveTo>
                    <a:pt x="570" y="236"/>
                  </a:moveTo>
                  <a:cubicBezTo>
                    <a:pt x="677" y="236"/>
                    <a:pt x="773" y="269"/>
                    <a:pt x="838" y="312"/>
                  </a:cubicBezTo>
                  <a:cubicBezTo>
                    <a:pt x="902" y="355"/>
                    <a:pt x="956" y="430"/>
                    <a:pt x="956" y="494"/>
                  </a:cubicBezTo>
                  <a:cubicBezTo>
                    <a:pt x="966" y="591"/>
                    <a:pt x="881" y="698"/>
                    <a:pt x="773" y="730"/>
                  </a:cubicBezTo>
                  <a:cubicBezTo>
                    <a:pt x="748" y="739"/>
                    <a:pt x="720" y="743"/>
                    <a:pt x="690" y="743"/>
                  </a:cubicBezTo>
                  <a:cubicBezTo>
                    <a:pt x="607" y="743"/>
                    <a:pt x="512" y="711"/>
                    <a:pt x="441" y="655"/>
                  </a:cubicBezTo>
                  <a:cubicBezTo>
                    <a:pt x="322" y="570"/>
                    <a:pt x="258" y="451"/>
                    <a:pt x="291" y="365"/>
                  </a:cubicBezTo>
                  <a:cubicBezTo>
                    <a:pt x="312" y="291"/>
                    <a:pt x="419" y="236"/>
                    <a:pt x="559" y="236"/>
                  </a:cubicBezTo>
                  <a:close/>
                  <a:moveTo>
                    <a:pt x="580" y="0"/>
                  </a:moveTo>
                  <a:cubicBezTo>
                    <a:pt x="334" y="0"/>
                    <a:pt x="129" y="108"/>
                    <a:pt x="65" y="291"/>
                  </a:cubicBezTo>
                  <a:cubicBezTo>
                    <a:pt x="0" y="484"/>
                    <a:pt x="86" y="687"/>
                    <a:pt x="301" y="849"/>
                  </a:cubicBezTo>
                  <a:cubicBezTo>
                    <a:pt x="419" y="935"/>
                    <a:pt x="548" y="978"/>
                    <a:pt x="687" y="978"/>
                  </a:cubicBezTo>
                  <a:cubicBezTo>
                    <a:pt x="741" y="978"/>
                    <a:pt x="795" y="966"/>
                    <a:pt x="849" y="956"/>
                  </a:cubicBezTo>
                  <a:cubicBezTo>
                    <a:pt x="1052" y="892"/>
                    <a:pt x="1203" y="687"/>
                    <a:pt x="1192" y="484"/>
                  </a:cubicBezTo>
                  <a:cubicBezTo>
                    <a:pt x="1181" y="333"/>
                    <a:pt x="1095" y="205"/>
                    <a:pt x="966" y="119"/>
                  </a:cubicBezTo>
                  <a:cubicBezTo>
                    <a:pt x="859" y="43"/>
                    <a:pt x="730" y="11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80" name="Схема 379"/>
          <p:cNvGraphicFramePr/>
          <p:nvPr>
            <p:extLst>
              <p:ext uri="{D42A27DB-BD31-4B8C-83A1-F6EECF244321}">
                <p14:modId xmlns:p14="http://schemas.microsoft.com/office/powerpoint/2010/main" val="1953384471"/>
              </p:ext>
            </p:extLst>
          </p:nvPr>
        </p:nvGraphicFramePr>
        <p:xfrm>
          <a:off x="1088021" y="1640740"/>
          <a:ext cx="6961522" cy="335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1"/>
          <p:cNvSpPr txBox="1">
            <a:spLocks noGrp="1"/>
          </p:cNvSpPr>
          <p:nvPr>
            <p:ph type="body" idx="1"/>
          </p:nvPr>
        </p:nvSpPr>
        <p:spPr>
          <a:xfrm>
            <a:off x="1498357" y="133394"/>
            <a:ext cx="6131043" cy="671308"/>
          </a:xfrm>
          <a:prstGeom prst="round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Зміна синтаксичної структури речення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54" name="Google Shape;854;p41"/>
          <p:cNvGrpSpPr/>
          <p:nvPr/>
        </p:nvGrpSpPr>
        <p:grpSpPr>
          <a:xfrm rot="10800000">
            <a:off x="8430843" y="3053556"/>
            <a:ext cx="433127" cy="426852"/>
            <a:chOff x="2241175" y="3497575"/>
            <a:chExt cx="257125" cy="253400"/>
          </a:xfrm>
        </p:grpSpPr>
        <p:sp>
          <p:nvSpPr>
            <p:cNvPr id="855" name="Google Shape;855;p41"/>
            <p:cNvSpPr/>
            <p:nvPr/>
          </p:nvSpPr>
          <p:spPr>
            <a:xfrm>
              <a:off x="2254075" y="3511575"/>
              <a:ext cx="231625" cy="227500"/>
            </a:xfrm>
            <a:custGeom>
              <a:avLst/>
              <a:gdLst/>
              <a:ahLst/>
              <a:cxnLst/>
              <a:rect l="l" t="t" r="r" b="b"/>
              <a:pathLst>
                <a:path w="9265" h="9100" extrusionOk="0">
                  <a:moveTo>
                    <a:pt x="2502" y="0"/>
                  </a:moveTo>
                  <a:cubicBezTo>
                    <a:pt x="2405" y="76"/>
                    <a:pt x="2330" y="172"/>
                    <a:pt x="2244" y="269"/>
                  </a:cubicBezTo>
                  <a:cubicBezTo>
                    <a:pt x="2211" y="312"/>
                    <a:pt x="2169" y="355"/>
                    <a:pt x="2137" y="408"/>
                  </a:cubicBezTo>
                  <a:cubicBezTo>
                    <a:pt x="2169" y="441"/>
                    <a:pt x="2190" y="484"/>
                    <a:pt x="2223" y="527"/>
                  </a:cubicBezTo>
                  <a:cubicBezTo>
                    <a:pt x="2297" y="623"/>
                    <a:pt x="2373" y="720"/>
                    <a:pt x="2437" y="806"/>
                  </a:cubicBezTo>
                  <a:cubicBezTo>
                    <a:pt x="2502" y="891"/>
                    <a:pt x="2491" y="1009"/>
                    <a:pt x="2426" y="1085"/>
                  </a:cubicBezTo>
                  <a:cubicBezTo>
                    <a:pt x="2330" y="1214"/>
                    <a:pt x="2244" y="1321"/>
                    <a:pt x="2147" y="1428"/>
                  </a:cubicBezTo>
                  <a:cubicBezTo>
                    <a:pt x="2061" y="1546"/>
                    <a:pt x="1965" y="1653"/>
                    <a:pt x="1879" y="1772"/>
                  </a:cubicBezTo>
                  <a:cubicBezTo>
                    <a:pt x="1836" y="1825"/>
                    <a:pt x="1772" y="1858"/>
                    <a:pt x="1707" y="1858"/>
                  </a:cubicBezTo>
                  <a:cubicBezTo>
                    <a:pt x="1699" y="1859"/>
                    <a:pt x="1691" y="1860"/>
                    <a:pt x="1683" y="1860"/>
                  </a:cubicBezTo>
                  <a:cubicBezTo>
                    <a:pt x="1627" y="1860"/>
                    <a:pt x="1572" y="1831"/>
                    <a:pt x="1524" y="1793"/>
                  </a:cubicBezTo>
                  <a:cubicBezTo>
                    <a:pt x="1460" y="1718"/>
                    <a:pt x="1385" y="1664"/>
                    <a:pt x="1321" y="1600"/>
                  </a:cubicBezTo>
                  <a:cubicBezTo>
                    <a:pt x="1299" y="1579"/>
                    <a:pt x="1278" y="1557"/>
                    <a:pt x="1267" y="1536"/>
                  </a:cubicBezTo>
                  <a:cubicBezTo>
                    <a:pt x="763" y="1986"/>
                    <a:pt x="408" y="2619"/>
                    <a:pt x="248" y="3328"/>
                  </a:cubicBezTo>
                  <a:cubicBezTo>
                    <a:pt x="312" y="3339"/>
                    <a:pt x="376" y="3382"/>
                    <a:pt x="408" y="3435"/>
                  </a:cubicBezTo>
                  <a:cubicBezTo>
                    <a:pt x="451" y="3489"/>
                    <a:pt x="462" y="3564"/>
                    <a:pt x="441" y="3640"/>
                  </a:cubicBezTo>
                  <a:cubicBezTo>
                    <a:pt x="183" y="4444"/>
                    <a:pt x="119" y="5324"/>
                    <a:pt x="258" y="6054"/>
                  </a:cubicBezTo>
                  <a:cubicBezTo>
                    <a:pt x="269" y="6119"/>
                    <a:pt x="258" y="6183"/>
                    <a:pt x="215" y="6237"/>
                  </a:cubicBezTo>
                  <a:cubicBezTo>
                    <a:pt x="183" y="6291"/>
                    <a:pt x="129" y="6323"/>
                    <a:pt x="65" y="6333"/>
                  </a:cubicBezTo>
                  <a:cubicBezTo>
                    <a:pt x="43" y="6333"/>
                    <a:pt x="22" y="6333"/>
                    <a:pt x="0" y="6345"/>
                  </a:cubicBezTo>
                  <a:cubicBezTo>
                    <a:pt x="76" y="6710"/>
                    <a:pt x="150" y="7075"/>
                    <a:pt x="301" y="7407"/>
                  </a:cubicBezTo>
                  <a:cubicBezTo>
                    <a:pt x="441" y="7740"/>
                    <a:pt x="709" y="8041"/>
                    <a:pt x="999" y="8244"/>
                  </a:cubicBezTo>
                  <a:lnTo>
                    <a:pt x="1031" y="8212"/>
                  </a:lnTo>
                  <a:cubicBezTo>
                    <a:pt x="1063" y="8180"/>
                    <a:pt x="1106" y="8158"/>
                    <a:pt x="1117" y="8127"/>
                  </a:cubicBezTo>
                  <a:cubicBezTo>
                    <a:pt x="1167" y="8069"/>
                    <a:pt x="1241" y="8036"/>
                    <a:pt x="1313" y="8036"/>
                  </a:cubicBezTo>
                  <a:cubicBezTo>
                    <a:pt x="1349" y="8036"/>
                    <a:pt x="1385" y="8044"/>
                    <a:pt x="1417" y="8062"/>
                  </a:cubicBezTo>
                  <a:cubicBezTo>
                    <a:pt x="1911" y="8309"/>
                    <a:pt x="2469" y="8440"/>
                    <a:pt x="3028" y="8440"/>
                  </a:cubicBezTo>
                  <a:cubicBezTo>
                    <a:pt x="3321" y="8440"/>
                    <a:pt x="3613" y="8404"/>
                    <a:pt x="3897" y="8330"/>
                  </a:cubicBezTo>
                  <a:lnTo>
                    <a:pt x="4079" y="8298"/>
                  </a:lnTo>
                  <a:cubicBezTo>
                    <a:pt x="4091" y="8296"/>
                    <a:pt x="4102" y="8295"/>
                    <a:pt x="4113" y="8295"/>
                  </a:cubicBezTo>
                  <a:cubicBezTo>
                    <a:pt x="4166" y="8295"/>
                    <a:pt x="4218" y="8316"/>
                    <a:pt x="4262" y="8352"/>
                  </a:cubicBezTo>
                  <a:cubicBezTo>
                    <a:pt x="4315" y="8395"/>
                    <a:pt x="4348" y="8459"/>
                    <a:pt x="4348" y="8523"/>
                  </a:cubicBezTo>
                  <a:cubicBezTo>
                    <a:pt x="4348" y="8620"/>
                    <a:pt x="4358" y="8728"/>
                    <a:pt x="4380" y="8835"/>
                  </a:cubicBezTo>
                  <a:cubicBezTo>
                    <a:pt x="4391" y="8888"/>
                    <a:pt x="4401" y="8953"/>
                    <a:pt x="4401" y="9007"/>
                  </a:cubicBezTo>
                  <a:cubicBezTo>
                    <a:pt x="4735" y="9068"/>
                    <a:pt x="5073" y="9099"/>
                    <a:pt x="5410" y="9099"/>
                  </a:cubicBezTo>
                  <a:cubicBezTo>
                    <a:pt x="6072" y="9099"/>
                    <a:pt x="6731" y="8980"/>
                    <a:pt x="7343" y="8738"/>
                  </a:cubicBezTo>
                  <a:cubicBezTo>
                    <a:pt x="7321" y="8588"/>
                    <a:pt x="7311" y="8449"/>
                    <a:pt x="7246" y="8341"/>
                  </a:cubicBezTo>
                  <a:cubicBezTo>
                    <a:pt x="7214" y="8287"/>
                    <a:pt x="7203" y="8223"/>
                    <a:pt x="7214" y="8158"/>
                  </a:cubicBezTo>
                  <a:cubicBezTo>
                    <a:pt x="7235" y="8094"/>
                    <a:pt x="7268" y="8041"/>
                    <a:pt x="7321" y="8019"/>
                  </a:cubicBezTo>
                  <a:cubicBezTo>
                    <a:pt x="8127" y="7557"/>
                    <a:pt x="8652" y="6570"/>
                    <a:pt x="8577" y="5679"/>
                  </a:cubicBezTo>
                  <a:cubicBezTo>
                    <a:pt x="8577" y="5615"/>
                    <a:pt x="8599" y="5539"/>
                    <a:pt x="8652" y="5496"/>
                  </a:cubicBezTo>
                  <a:cubicBezTo>
                    <a:pt x="8695" y="5443"/>
                    <a:pt x="8760" y="5421"/>
                    <a:pt x="8824" y="5421"/>
                  </a:cubicBezTo>
                  <a:cubicBezTo>
                    <a:pt x="8840" y="5424"/>
                    <a:pt x="8854" y="5426"/>
                    <a:pt x="8869" y="5426"/>
                  </a:cubicBezTo>
                  <a:cubicBezTo>
                    <a:pt x="8904" y="5426"/>
                    <a:pt x="8936" y="5418"/>
                    <a:pt x="8974" y="5410"/>
                  </a:cubicBezTo>
                  <a:lnTo>
                    <a:pt x="9017" y="5410"/>
                  </a:lnTo>
                  <a:cubicBezTo>
                    <a:pt x="9264" y="4606"/>
                    <a:pt x="9167" y="3704"/>
                    <a:pt x="8760" y="2941"/>
                  </a:cubicBezTo>
                  <a:cubicBezTo>
                    <a:pt x="8674" y="2953"/>
                    <a:pt x="8588" y="2963"/>
                    <a:pt x="8502" y="2963"/>
                  </a:cubicBezTo>
                  <a:cubicBezTo>
                    <a:pt x="8384" y="2963"/>
                    <a:pt x="8266" y="2974"/>
                    <a:pt x="8137" y="2995"/>
                  </a:cubicBezTo>
                  <a:cubicBezTo>
                    <a:pt x="8128" y="2996"/>
                    <a:pt x="8119" y="2997"/>
                    <a:pt x="8111" y="2997"/>
                  </a:cubicBezTo>
                  <a:cubicBezTo>
                    <a:pt x="8014" y="2997"/>
                    <a:pt x="7930" y="2945"/>
                    <a:pt x="7890" y="2855"/>
                  </a:cubicBezTo>
                  <a:cubicBezTo>
                    <a:pt x="7579" y="2190"/>
                    <a:pt x="7085" y="1664"/>
                    <a:pt x="6495" y="1385"/>
                  </a:cubicBezTo>
                  <a:cubicBezTo>
                    <a:pt x="6388" y="1331"/>
                    <a:pt x="6334" y="1202"/>
                    <a:pt x="6388" y="1085"/>
                  </a:cubicBezTo>
                  <a:cubicBezTo>
                    <a:pt x="6409" y="1031"/>
                    <a:pt x="6441" y="966"/>
                    <a:pt x="6474" y="913"/>
                  </a:cubicBezTo>
                  <a:cubicBezTo>
                    <a:pt x="6312" y="741"/>
                    <a:pt x="6087" y="612"/>
                    <a:pt x="5840" y="527"/>
                  </a:cubicBezTo>
                  <a:lnTo>
                    <a:pt x="5744" y="741"/>
                  </a:lnTo>
                  <a:cubicBezTo>
                    <a:pt x="5711" y="806"/>
                    <a:pt x="5647" y="859"/>
                    <a:pt x="5572" y="870"/>
                  </a:cubicBezTo>
                  <a:cubicBezTo>
                    <a:pt x="5559" y="872"/>
                    <a:pt x="5547" y="873"/>
                    <a:pt x="5534" y="873"/>
                  </a:cubicBezTo>
                  <a:cubicBezTo>
                    <a:pt x="5472" y="873"/>
                    <a:pt x="5413" y="852"/>
                    <a:pt x="5367" y="816"/>
                  </a:cubicBezTo>
                  <a:cubicBezTo>
                    <a:pt x="5005" y="481"/>
                    <a:pt x="4484" y="300"/>
                    <a:pt x="3963" y="300"/>
                  </a:cubicBezTo>
                  <a:cubicBezTo>
                    <a:pt x="3682" y="300"/>
                    <a:pt x="3401" y="353"/>
                    <a:pt x="3146" y="462"/>
                  </a:cubicBezTo>
                  <a:cubicBezTo>
                    <a:pt x="3115" y="471"/>
                    <a:pt x="3083" y="476"/>
                    <a:pt x="3053" y="476"/>
                  </a:cubicBezTo>
                  <a:cubicBezTo>
                    <a:pt x="3010" y="476"/>
                    <a:pt x="2969" y="466"/>
                    <a:pt x="2931" y="441"/>
                  </a:cubicBezTo>
                  <a:lnTo>
                    <a:pt x="2813" y="365"/>
                  </a:lnTo>
                  <a:cubicBezTo>
                    <a:pt x="2791" y="355"/>
                    <a:pt x="2759" y="333"/>
                    <a:pt x="2748" y="301"/>
                  </a:cubicBezTo>
                  <a:cubicBezTo>
                    <a:pt x="2684" y="215"/>
                    <a:pt x="2619" y="150"/>
                    <a:pt x="2555" y="76"/>
                  </a:cubicBezTo>
                  <a:cubicBezTo>
                    <a:pt x="2534" y="54"/>
                    <a:pt x="2523" y="22"/>
                    <a:pt x="2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2467425" y="3601200"/>
              <a:ext cx="8325" cy="33575"/>
            </a:xfrm>
            <a:custGeom>
              <a:avLst/>
              <a:gdLst/>
              <a:ahLst/>
              <a:cxnLst/>
              <a:rect l="l" t="t" r="r" b="b"/>
              <a:pathLst>
                <a:path w="333" h="1343" extrusionOk="0">
                  <a:moveTo>
                    <a:pt x="129" y="0"/>
                  </a:moveTo>
                  <a:cubicBezTo>
                    <a:pt x="1" y="451"/>
                    <a:pt x="54" y="924"/>
                    <a:pt x="290" y="1343"/>
                  </a:cubicBezTo>
                  <a:cubicBezTo>
                    <a:pt x="333" y="892"/>
                    <a:pt x="280" y="43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2415375" y="3564175"/>
              <a:ext cx="19050" cy="24700"/>
            </a:xfrm>
            <a:custGeom>
              <a:avLst/>
              <a:gdLst/>
              <a:ahLst/>
              <a:cxnLst/>
              <a:rect l="l" t="t" r="r" b="b"/>
              <a:pathLst>
                <a:path w="762" h="988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429"/>
                    <a:pt x="365" y="806"/>
                    <a:pt x="751" y="988"/>
                  </a:cubicBezTo>
                  <a:cubicBezTo>
                    <a:pt x="762" y="934"/>
                    <a:pt x="762" y="859"/>
                    <a:pt x="751" y="784"/>
                  </a:cubicBezTo>
                  <a:cubicBezTo>
                    <a:pt x="719" y="677"/>
                    <a:pt x="654" y="580"/>
                    <a:pt x="580" y="462"/>
                  </a:cubicBezTo>
                  <a:cubicBezTo>
                    <a:pt x="494" y="344"/>
                    <a:pt x="397" y="215"/>
                    <a:pt x="268" y="119"/>
                  </a:cubicBezTo>
                  <a:cubicBezTo>
                    <a:pt x="182" y="64"/>
                    <a:pt x="86" y="2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367325" y="3712125"/>
              <a:ext cx="63875" cy="23825"/>
            </a:xfrm>
            <a:custGeom>
              <a:avLst/>
              <a:gdLst/>
              <a:ahLst/>
              <a:cxnLst/>
              <a:rect l="l" t="t" r="r" b="b"/>
              <a:pathLst>
                <a:path w="2555" h="953" extrusionOk="0">
                  <a:moveTo>
                    <a:pt x="1567" y="1"/>
                  </a:moveTo>
                  <a:cubicBezTo>
                    <a:pt x="1001" y="1"/>
                    <a:pt x="434" y="237"/>
                    <a:pt x="43" y="663"/>
                  </a:cubicBezTo>
                  <a:cubicBezTo>
                    <a:pt x="11" y="695"/>
                    <a:pt x="0" y="738"/>
                    <a:pt x="11" y="780"/>
                  </a:cubicBezTo>
                  <a:cubicBezTo>
                    <a:pt x="22" y="813"/>
                    <a:pt x="65" y="845"/>
                    <a:pt x="107" y="856"/>
                  </a:cubicBezTo>
                  <a:cubicBezTo>
                    <a:pt x="419" y="920"/>
                    <a:pt x="730" y="952"/>
                    <a:pt x="1052" y="952"/>
                  </a:cubicBezTo>
                  <a:cubicBezTo>
                    <a:pt x="1524" y="952"/>
                    <a:pt x="2008" y="877"/>
                    <a:pt x="2459" y="738"/>
                  </a:cubicBezTo>
                  <a:cubicBezTo>
                    <a:pt x="2502" y="727"/>
                    <a:pt x="2523" y="706"/>
                    <a:pt x="2533" y="673"/>
                  </a:cubicBezTo>
                  <a:cubicBezTo>
                    <a:pt x="2555" y="641"/>
                    <a:pt x="2545" y="609"/>
                    <a:pt x="2533" y="577"/>
                  </a:cubicBezTo>
                  <a:cubicBezTo>
                    <a:pt x="2437" y="373"/>
                    <a:pt x="2276" y="115"/>
                    <a:pt x="2008" y="50"/>
                  </a:cubicBezTo>
                  <a:cubicBezTo>
                    <a:pt x="1863" y="17"/>
                    <a:pt x="1715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2376725" y="3718150"/>
              <a:ext cx="46975" cy="11900"/>
            </a:xfrm>
            <a:custGeom>
              <a:avLst/>
              <a:gdLst/>
              <a:ahLst/>
              <a:cxnLst/>
              <a:rect l="l" t="t" r="r" b="b"/>
              <a:pathLst>
                <a:path w="1879" h="476" extrusionOk="0">
                  <a:moveTo>
                    <a:pt x="1180" y="0"/>
                  </a:moveTo>
                  <a:cubicBezTo>
                    <a:pt x="754" y="0"/>
                    <a:pt x="327" y="152"/>
                    <a:pt x="0" y="422"/>
                  </a:cubicBezTo>
                  <a:cubicBezTo>
                    <a:pt x="230" y="457"/>
                    <a:pt x="463" y="475"/>
                    <a:pt x="696" y="475"/>
                  </a:cubicBezTo>
                  <a:cubicBezTo>
                    <a:pt x="1094" y="475"/>
                    <a:pt x="1493" y="423"/>
                    <a:pt x="1878" y="314"/>
                  </a:cubicBezTo>
                  <a:cubicBezTo>
                    <a:pt x="1814" y="196"/>
                    <a:pt x="1707" y="67"/>
                    <a:pt x="1578" y="46"/>
                  </a:cubicBezTo>
                  <a:cubicBezTo>
                    <a:pt x="1447" y="15"/>
                    <a:pt x="131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2265625" y="3680375"/>
              <a:ext cx="14225" cy="19600"/>
            </a:xfrm>
            <a:custGeom>
              <a:avLst/>
              <a:gdLst/>
              <a:ahLst/>
              <a:cxnLst/>
              <a:rect l="l" t="t" r="r" b="b"/>
              <a:pathLst>
                <a:path w="569" h="784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161"/>
                    <a:pt x="86" y="333"/>
                    <a:pt x="182" y="473"/>
                  </a:cubicBezTo>
                  <a:cubicBezTo>
                    <a:pt x="279" y="602"/>
                    <a:pt x="408" y="709"/>
                    <a:pt x="569" y="784"/>
                  </a:cubicBezTo>
                  <a:cubicBezTo>
                    <a:pt x="418" y="473"/>
                    <a:pt x="236" y="2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2295400" y="3697350"/>
              <a:ext cx="25775" cy="13100"/>
            </a:xfrm>
            <a:custGeom>
              <a:avLst/>
              <a:gdLst/>
              <a:ahLst/>
              <a:cxnLst/>
              <a:rect l="l" t="t" r="r" b="b"/>
              <a:pathLst>
                <a:path w="1031" h="524" extrusionOk="0">
                  <a:moveTo>
                    <a:pt x="289" y="0"/>
                  </a:moveTo>
                  <a:cubicBezTo>
                    <a:pt x="258" y="0"/>
                    <a:pt x="226" y="3"/>
                    <a:pt x="194" y="9"/>
                  </a:cubicBezTo>
                  <a:cubicBezTo>
                    <a:pt x="108" y="40"/>
                    <a:pt x="43" y="105"/>
                    <a:pt x="22" y="191"/>
                  </a:cubicBezTo>
                  <a:cubicBezTo>
                    <a:pt x="0" y="331"/>
                    <a:pt x="162" y="470"/>
                    <a:pt x="269" y="502"/>
                  </a:cubicBezTo>
                  <a:cubicBezTo>
                    <a:pt x="355" y="524"/>
                    <a:pt x="441" y="524"/>
                    <a:pt x="537" y="524"/>
                  </a:cubicBezTo>
                  <a:cubicBezTo>
                    <a:pt x="666" y="524"/>
                    <a:pt x="806" y="513"/>
                    <a:pt x="935" y="470"/>
                  </a:cubicBezTo>
                  <a:cubicBezTo>
                    <a:pt x="978" y="459"/>
                    <a:pt x="1009" y="416"/>
                    <a:pt x="1020" y="374"/>
                  </a:cubicBezTo>
                  <a:cubicBezTo>
                    <a:pt x="1031" y="331"/>
                    <a:pt x="1009" y="288"/>
                    <a:pt x="978" y="266"/>
                  </a:cubicBezTo>
                  <a:cubicBezTo>
                    <a:pt x="795" y="126"/>
                    <a:pt x="591" y="40"/>
                    <a:pt x="376" y="9"/>
                  </a:cubicBezTo>
                  <a:cubicBezTo>
                    <a:pt x="349" y="3"/>
                    <a:pt x="320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2273675" y="3565775"/>
              <a:ext cx="12375" cy="25250"/>
            </a:xfrm>
            <a:custGeom>
              <a:avLst/>
              <a:gdLst/>
              <a:ahLst/>
              <a:cxnLst/>
              <a:rect l="l" t="t" r="r" b="b"/>
              <a:pathLst>
                <a:path w="495" h="1010" extrusionOk="0">
                  <a:moveTo>
                    <a:pt x="494" y="0"/>
                  </a:moveTo>
                  <a:lnTo>
                    <a:pt x="494" y="0"/>
                  </a:lnTo>
                  <a:cubicBezTo>
                    <a:pt x="236" y="280"/>
                    <a:pt x="65" y="634"/>
                    <a:pt x="0" y="1010"/>
                  </a:cubicBezTo>
                  <a:cubicBezTo>
                    <a:pt x="258" y="742"/>
                    <a:pt x="483" y="387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2332425" y="3546725"/>
              <a:ext cx="33850" cy="13175"/>
            </a:xfrm>
            <a:custGeom>
              <a:avLst/>
              <a:gdLst/>
              <a:ahLst/>
              <a:cxnLst/>
              <a:rect l="l" t="t" r="r" b="b"/>
              <a:pathLst>
                <a:path w="1354" h="527" extrusionOk="0">
                  <a:moveTo>
                    <a:pt x="1042" y="1"/>
                  </a:moveTo>
                  <a:cubicBezTo>
                    <a:pt x="892" y="1"/>
                    <a:pt x="742" y="33"/>
                    <a:pt x="602" y="75"/>
                  </a:cubicBezTo>
                  <a:cubicBezTo>
                    <a:pt x="366" y="161"/>
                    <a:pt x="151" y="323"/>
                    <a:pt x="1" y="526"/>
                  </a:cubicBezTo>
                  <a:cubicBezTo>
                    <a:pt x="516" y="516"/>
                    <a:pt x="967" y="355"/>
                    <a:pt x="1353" y="44"/>
                  </a:cubicBezTo>
                  <a:cubicBezTo>
                    <a:pt x="1257" y="22"/>
                    <a:pt x="1150" y="1"/>
                    <a:pt x="1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2314725" y="3571150"/>
              <a:ext cx="24975" cy="18275"/>
            </a:xfrm>
            <a:custGeom>
              <a:avLst/>
              <a:gdLst/>
              <a:ahLst/>
              <a:cxnLst/>
              <a:rect l="l" t="t" r="r" b="b"/>
              <a:pathLst>
                <a:path w="999" h="731" extrusionOk="0">
                  <a:moveTo>
                    <a:pt x="880" y="0"/>
                  </a:moveTo>
                  <a:cubicBezTo>
                    <a:pt x="698" y="0"/>
                    <a:pt x="505" y="11"/>
                    <a:pt x="333" y="97"/>
                  </a:cubicBezTo>
                  <a:cubicBezTo>
                    <a:pt x="150" y="193"/>
                    <a:pt x="0" y="419"/>
                    <a:pt x="54" y="644"/>
                  </a:cubicBezTo>
                  <a:cubicBezTo>
                    <a:pt x="65" y="698"/>
                    <a:pt x="119" y="730"/>
                    <a:pt x="172" y="730"/>
                  </a:cubicBezTo>
                  <a:lnTo>
                    <a:pt x="183" y="730"/>
                  </a:lnTo>
                  <a:cubicBezTo>
                    <a:pt x="537" y="687"/>
                    <a:pt x="816" y="494"/>
                    <a:pt x="988" y="172"/>
                  </a:cubicBezTo>
                  <a:cubicBezTo>
                    <a:pt x="999" y="140"/>
                    <a:pt x="999" y="97"/>
                    <a:pt x="977" y="65"/>
                  </a:cubicBezTo>
                  <a:cubicBezTo>
                    <a:pt x="956" y="22"/>
                    <a:pt x="923" y="0"/>
                    <a:pt x="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2349875" y="3596650"/>
              <a:ext cx="91000" cy="99550"/>
            </a:xfrm>
            <a:custGeom>
              <a:avLst/>
              <a:gdLst/>
              <a:ahLst/>
              <a:cxnLst/>
              <a:rect l="l" t="t" r="r" b="b"/>
              <a:pathLst>
                <a:path w="3640" h="3982" extrusionOk="0">
                  <a:moveTo>
                    <a:pt x="1525" y="0"/>
                  </a:moveTo>
                  <a:cubicBezTo>
                    <a:pt x="1128" y="11"/>
                    <a:pt x="827" y="258"/>
                    <a:pt x="645" y="451"/>
                  </a:cubicBezTo>
                  <a:cubicBezTo>
                    <a:pt x="258" y="881"/>
                    <a:pt x="1" y="1535"/>
                    <a:pt x="22" y="2050"/>
                  </a:cubicBezTo>
                  <a:cubicBezTo>
                    <a:pt x="76" y="2942"/>
                    <a:pt x="763" y="3746"/>
                    <a:pt x="1632" y="3940"/>
                  </a:cubicBezTo>
                  <a:cubicBezTo>
                    <a:pt x="1760" y="3968"/>
                    <a:pt x="1888" y="3981"/>
                    <a:pt x="2015" y="3981"/>
                  </a:cubicBezTo>
                  <a:cubicBezTo>
                    <a:pt x="2617" y="3981"/>
                    <a:pt x="3186" y="3678"/>
                    <a:pt x="3425" y="3199"/>
                  </a:cubicBezTo>
                  <a:cubicBezTo>
                    <a:pt x="3639" y="2770"/>
                    <a:pt x="3586" y="2265"/>
                    <a:pt x="3500" y="1921"/>
                  </a:cubicBezTo>
                  <a:cubicBezTo>
                    <a:pt x="3307" y="1106"/>
                    <a:pt x="2523" y="0"/>
                    <a:pt x="1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2241175" y="3497575"/>
              <a:ext cx="257125" cy="253400"/>
            </a:xfrm>
            <a:custGeom>
              <a:avLst/>
              <a:gdLst/>
              <a:ahLst/>
              <a:cxnLst/>
              <a:rect l="l" t="t" r="r" b="b"/>
              <a:pathLst>
                <a:path w="10285" h="10136" extrusionOk="0">
                  <a:moveTo>
                    <a:pt x="3018" y="560"/>
                  </a:moveTo>
                  <a:cubicBezTo>
                    <a:pt x="3039" y="582"/>
                    <a:pt x="3050" y="614"/>
                    <a:pt x="3071" y="636"/>
                  </a:cubicBezTo>
                  <a:cubicBezTo>
                    <a:pt x="3135" y="710"/>
                    <a:pt x="3200" y="775"/>
                    <a:pt x="3264" y="861"/>
                  </a:cubicBezTo>
                  <a:cubicBezTo>
                    <a:pt x="3275" y="893"/>
                    <a:pt x="3307" y="915"/>
                    <a:pt x="3329" y="925"/>
                  </a:cubicBezTo>
                  <a:lnTo>
                    <a:pt x="3447" y="1001"/>
                  </a:lnTo>
                  <a:cubicBezTo>
                    <a:pt x="3485" y="1026"/>
                    <a:pt x="3526" y="1036"/>
                    <a:pt x="3569" y="1036"/>
                  </a:cubicBezTo>
                  <a:cubicBezTo>
                    <a:pt x="3599" y="1036"/>
                    <a:pt x="3631" y="1031"/>
                    <a:pt x="3662" y="1022"/>
                  </a:cubicBezTo>
                  <a:cubicBezTo>
                    <a:pt x="3917" y="913"/>
                    <a:pt x="4198" y="860"/>
                    <a:pt x="4479" y="860"/>
                  </a:cubicBezTo>
                  <a:cubicBezTo>
                    <a:pt x="5000" y="860"/>
                    <a:pt x="5521" y="1041"/>
                    <a:pt x="5883" y="1376"/>
                  </a:cubicBezTo>
                  <a:cubicBezTo>
                    <a:pt x="5929" y="1412"/>
                    <a:pt x="5988" y="1433"/>
                    <a:pt x="6050" y="1433"/>
                  </a:cubicBezTo>
                  <a:cubicBezTo>
                    <a:pt x="6063" y="1433"/>
                    <a:pt x="6075" y="1432"/>
                    <a:pt x="6088" y="1430"/>
                  </a:cubicBezTo>
                  <a:cubicBezTo>
                    <a:pt x="6163" y="1419"/>
                    <a:pt x="6227" y="1366"/>
                    <a:pt x="6260" y="1301"/>
                  </a:cubicBezTo>
                  <a:lnTo>
                    <a:pt x="6356" y="1087"/>
                  </a:lnTo>
                  <a:cubicBezTo>
                    <a:pt x="6603" y="1172"/>
                    <a:pt x="6828" y="1301"/>
                    <a:pt x="6990" y="1473"/>
                  </a:cubicBezTo>
                  <a:cubicBezTo>
                    <a:pt x="6957" y="1526"/>
                    <a:pt x="6925" y="1591"/>
                    <a:pt x="6904" y="1645"/>
                  </a:cubicBezTo>
                  <a:cubicBezTo>
                    <a:pt x="6850" y="1762"/>
                    <a:pt x="6904" y="1891"/>
                    <a:pt x="7011" y="1945"/>
                  </a:cubicBezTo>
                  <a:cubicBezTo>
                    <a:pt x="7601" y="2224"/>
                    <a:pt x="8095" y="2750"/>
                    <a:pt x="8406" y="3415"/>
                  </a:cubicBezTo>
                  <a:cubicBezTo>
                    <a:pt x="8446" y="3505"/>
                    <a:pt x="8530" y="3557"/>
                    <a:pt x="8627" y="3557"/>
                  </a:cubicBezTo>
                  <a:cubicBezTo>
                    <a:pt x="8635" y="3557"/>
                    <a:pt x="8644" y="3556"/>
                    <a:pt x="8653" y="3555"/>
                  </a:cubicBezTo>
                  <a:cubicBezTo>
                    <a:pt x="8782" y="3534"/>
                    <a:pt x="8900" y="3523"/>
                    <a:pt x="9018" y="3523"/>
                  </a:cubicBezTo>
                  <a:cubicBezTo>
                    <a:pt x="9104" y="3523"/>
                    <a:pt x="9190" y="3513"/>
                    <a:pt x="9276" y="3501"/>
                  </a:cubicBezTo>
                  <a:cubicBezTo>
                    <a:pt x="9683" y="4264"/>
                    <a:pt x="9780" y="5166"/>
                    <a:pt x="9533" y="5970"/>
                  </a:cubicBezTo>
                  <a:lnTo>
                    <a:pt x="9490" y="5970"/>
                  </a:lnTo>
                  <a:cubicBezTo>
                    <a:pt x="9452" y="5978"/>
                    <a:pt x="9420" y="5986"/>
                    <a:pt x="9385" y="5986"/>
                  </a:cubicBezTo>
                  <a:cubicBezTo>
                    <a:pt x="9370" y="5986"/>
                    <a:pt x="9356" y="5984"/>
                    <a:pt x="9340" y="5981"/>
                  </a:cubicBezTo>
                  <a:cubicBezTo>
                    <a:pt x="9276" y="5981"/>
                    <a:pt x="9211" y="6003"/>
                    <a:pt x="9168" y="6056"/>
                  </a:cubicBezTo>
                  <a:cubicBezTo>
                    <a:pt x="9115" y="6099"/>
                    <a:pt x="9093" y="6175"/>
                    <a:pt x="9093" y="6239"/>
                  </a:cubicBezTo>
                  <a:cubicBezTo>
                    <a:pt x="9168" y="7130"/>
                    <a:pt x="8643" y="8117"/>
                    <a:pt x="7837" y="8579"/>
                  </a:cubicBezTo>
                  <a:cubicBezTo>
                    <a:pt x="7784" y="8601"/>
                    <a:pt x="7751" y="8654"/>
                    <a:pt x="7730" y="8718"/>
                  </a:cubicBezTo>
                  <a:cubicBezTo>
                    <a:pt x="7719" y="8783"/>
                    <a:pt x="7730" y="8847"/>
                    <a:pt x="7762" y="8901"/>
                  </a:cubicBezTo>
                  <a:cubicBezTo>
                    <a:pt x="7827" y="9009"/>
                    <a:pt x="7837" y="9148"/>
                    <a:pt x="7859" y="9298"/>
                  </a:cubicBezTo>
                  <a:cubicBezTo>
                    <a:pt x="7247" y="9540"/>
                    <a:pt x="6588" y="9659"/>
                    <a:pt x="5926" y="9659"/>
                  </a:cubicBezTo>
                  <a:cubicBezTo>
                    <a:pt x="5589" y="9659"/>
                    <a:pt x="5251" y="9628"/>
                    <a:pt x="4917" y="9567"/>
                  </a:cubicBezTo>
                  <a:cubicBezTo>
                    <a:pt x="4917" y="9513"/>
                    <a:pt x="4907" y="9448"/>
                    <a:pt x="4896" y="9395"/>
                  </a:cubicBezTo>
                  <a:cubicBezTo>
                    <a:pt x="4874" y="9288"/>
                    <a:pt x="4864" y="9180"/>
                    <a:pt x="4864" y="9083"/>
                  </a:cubicBezTo>
                  <a:cubicBezTo>
                    <a:pt x="4864" y="9019"/>
                    <a:pt x="4831" y="8955"/>
                    <a:pt x="4778" y="8912"/>
                  </a:cubicBezTo>
                  <a:cubicBezTo>
                    <a:pt x="4734" y="8876"/>
                    <a:pt x="4682" y="8855"/>
                    <a:pt x="4629" y="8855"/>
                  </a:cubicBezTo>
                  <a:cubicBezTo>
                    <a:pt x="4618" y="8855"/>
                    <a:pt x="4607" y="8856"/>
                    <a:pt x="4595" y="8858"/>
                  </a:cubicBezTo>
                  <a:lnTo>
                    <a:pt x="4413" y="8890"/>
                  </a:lnTo>
                  <a:cubicBezTo>
                    <a:pt x="4129" y="8964"/>
                    <a:pt x="3837" y="9000"/>
                    <a:pt x="3544" y="9000"/>
                  </a:cubicBezTo>
                  <a:cubicBezTo>
                    <a:pt x="2985" y="9000"/>
                    <a:pt x="2427" y="8869"/>
                    <a:pt x="1933" y="8622"/>
                  </a:cubicBezTo>
                  <a:cubicBezTo>
                    <a:pt x="1901" y="8604"/>
                    <a:pt x="1865" y="8596"/>
                    <a:pt x="1829" y="8596"/>
                  </a:cubicBezTo>
                  <a:cubicBezTo>
                    <a:pt x="1757" y="8596"/>
                    <a:pt x="1683" y="8629"/>
                    <a:pt x="1633" y="8687"/>
                  </a:cubicBezTo>
                  <a:cubicBezTo>
                    <a:pt x="1622" y="8718"/>
                    <a:pt x="1579" y="8740"/>
                    <a:pt x="1547" y="8772"/>
                  </a:cubicBezTo>
                  <a:lnTo>
                    <a:pt x="1515" y="8804"/>
                  </a:lnTo>
                  <a:cubicBezTo>
                    <a:pt x="1225" y="8601"/>
                    <a:pt x="957" y="8300"/>
                    <a:pt x="817" y="7967"/>
                  </a:cubicBezTo>
                  <a:cubicBezTo>
                    <a:pt x="666" y="7635"/>
                    <a:pt x="592" y="7270"/>
                    <a:pt x="516" y="6905"/>
                  </a:cubicBezTo>
                  <a:cubicBezTo>
                    <a:pt x="538" y="6893"/>
                    <a:pt x="559" y="6893"/>
                    <a:pt x="581" y="6893"/>
                  </a:cubicBezTo>
                  <a:cubicBezTo>
                    <a:pt x="645" y="6883"/>
                    <a:pt x="699" y="6851"/>
                    <a:pt x="731" y="6797"/>
                  </a:cubicBezTo>
                  <a:cubicBezTo>
                    <a:pt x="774" y="6743"/>
                    <a:pt x="785" y="6679"/>
                    <a:pt x="774" y="6614"/>
                  </a:cubicBezTo>
                  <a:cubicBezTo>
                    <a:pt x="635" y="5884"/>
                    <a:pt x="699" y="5004"/>
                    <a:pt x="957" y="4200"/>
                  </a:cubicBezTo>
                  <a:cubicBezTo>
                    <a:pt x="978" y="4124"/>
                    <a:pt x="967" y="4049"/>
                    <a:pt x="924" y="3995"/>
                  </a:cubicBezTo>
                  <a:cubicBezTo>
                    <a:pt x="892" y="3942"/>
                    <a:pt x="828" y="3899"/>
                    <a:pt x="764" y="3888"/>
                  </a:cubicBezTo>
                  <a:cubicBezTo>
                    <a:pt x="924" y="3179"/>
                    <a:pt x="1279" y="2546"/>
                    <a:pt x="1783" y="2096"/>
                  </a:cubicBezTo>
                  <a:cubicBezTo>
                    <a:pt x="1794" y="2117"/>
                    <a:pt x="1815" y="2139"/>
                    <a:pt x="1837" y="2160"/>
                  </a:cubicBezTo>
                  <a:cubicBezTo>
                    <a:pt x="1901" y="2224"/>
                    <a:pt x="1976" y="2278"/>
                    <a:pt x="2040" y="2353"/>
                  </a:cubicBezTo>
                  <a:cubicBezTo>
                    <a:pt x="2088" y="2391"/>
                    <a:pt x="2143" y="2420"/>
                    <a:pt x="2199" y="2420"/>
                  </a:cubicBezTo>
                  <a:cubicBezTo>
                    <a:pt x="2207" y="2420"/>
                    <a:pt x="2215" y="2419"/>
                    <a:pt x="2223" y="2418"/>
                  </a:cubicBezTo>
                  <a:cubicBezTo>
                    <a:pt x="2288" y="2418"/>
                    <a:pt x="2352" y="2385"/>
                    <a:pt x="2395" y="2332"/>
                  </a:cubicBezTo>
                  <a:cubicBezTo>
                    <a:pt x="2481" y="2213"/>
                    <a:pt x="2577" y="2106"/>
                    <a:pt x="2663" y="1988"/>
                  </a:cubicBezTo>
                  <a:cubicBezTo>
                    <a:pt x="2760" y="1881"/>
                    <a:pt x="2846" y="1774"/>
                    <a:pt x="2942" y="1645"/>
                  </a:cubicBezTo>
                  <a:cubicBezTo>
                    <a:pt x="3007" y="1569"/>
                    <a:pt x="3018" y="1451"/>
                    <a:pt x="2953" y="1366"/>
                  </a:cubicBezTo>
                  <a:cubicBezTo>
                    <a:pt x="2889" y="1280"/>
                    <a:pt x="2813" y="1183"/>
                    <a:pt x="2739" y="1087"/>
                  </a:cubicBezTo>
                  <a:cubicBezTo>
                    <a:pt x="2706" y="1044"/>
                    <a:pt x="2685" y="1001"/>
                    <a:pt x="2653" y="968"/>
                  </a:cubicBezTo>
                  <a:cubicBezTo>
                    <a:pt x="2685" y="915"/>
                    <a:pt x="2727" y="872"/>
                    <a:pt x="2760" y="829"/>
                  </a:cubicBezTo>
                  <a:cubicBezTo>
                    <a:pt x="2846" y="732"/>
                    <a:pt x="2921" y="636"/>
                    <a:pt x="3018" y="560"/>
                  </a:cubicBezTo>
                  <a:close/>
                  <a:moveTo>
                    <a:pt x="3053" y="1"/>
                  </a:moveTo>
                  <a:cubicBezTo>
                    <a:pt x="3012" y="1"/>
                    <a:pt x="2970" y="12"/>
                    <a:pt x="2932" y="35"/>
                  </a:cubicBezTo>
                  <a:cubicBezTo>
                    <a:pt x="2696" y="185"/>
                    <a:pt x="2545" y="357"/>
                    <a:pt x="2405" y="528"/>
                  </a:cubicBezTo>
                  <a:cubicBezTo>
                    <a:pt x="2331" y="614"/>
                    <a:pt x="2266" y="700"/>
                    <a:pt x="2180" y="775"/>
                  </a:cubicBezTo>
                  <a:cubicBezTo>
                    <a:pt x="2095" y="861"/>
                    <a:pt x="2083" y="989"/>
                    <a:pt x="2159" y="1087"/>
                  </a:cubicBezTo>
                  <a:cubicBezTo>
                    <a:pt x="2212" y="1161"/>
                    <a:pt x="2288" y="1269"/>
                    <a:pt x="2363" y="1366"/>
                  </a:cubicBezTo>
                  <a:cubicBezTo>
                    <a:pt x="2405" y="1409"/>
                    <a:pt x="2438" y="1451"/>
                    <a:pt x="2470" y="1494"/>
                  </a:cubicBezTo>
                  <a:cubicBezTo>
                    <a:pt x="2417" y="1569"/>
                    <a:pt x="2363" y="1634"/>
                    <a:pt x="2298" y="1698"/>
                  </a:cubicBezTo>
                  <a:cubicBezTo>
                    <a:pt x="2266" y="1741"/>
                    <a:pt x="2223" y="1795"/>
                    <a:pt x="2191" y="1838"/>
                  </a:cubicBezTo>
                  <a:cubicBezTo>
                    <a:pt x="2180" y="1838"/>
                    <a:pt x="2169" y="1827"/>
                    <a:pt x="2159" y="1816"/>
                  </a:cubicBezTo>
                  <a:lnTo>
                    <a:pt x="1955" y="1612"/>
                  </a:lnTo>
                  <a:cubicBezTo>
                    <a:pt x="1909" y="1572"/>
                    <a:pt x="1850" y="1550"/>
                    <a:pt x="1791" y="1550"/>
                  </a:cubicBezTo>
                  <a:cubicBezTo>
                    <a:pt x="1740" y="1550"/>
                    <a:pt x="1688" y="1567"/>
                    <a:pt x="1644" y="1602"/>
                  </a:cubicBezTo>
                  <a:cubicBezTo>
                    <a:pt x="924" y="2170"/>
                    <a:pt x="420" y="3051"/>
                    <a:pt x="259" y="4038"/>
                  </a:cubicBezTo>
                  <a:cubicBezTo>
                    <a:pt x="248" y="4103"/>
                    <a:pt x="270" y="4167"/>
                    <a:pt x="301" y="4210"/>
                  </a:cubicBezTo>
                  <a:cubicBezTo>
                    <a:pt x="334" y="4253"/>
                    <a:pt x="387" y="4285"/>
                    <a:pt x="441" y="4296"/>
                  </a:cubicBezTo>
                  <a:cubicBezTo>
                    <a:pt x="237" y="5026"/>
                    <a:pt x="184" y="5799"/>
                    <a:pt x="280" y="6475"/>
                  </a:cubicBezTo>
                  <a:cubicBezTo>
                    <a:pt x="259" y="6486"/>
                    <a:pt x="237" y="6486"/>
                    <a:pt x="216" y="6486"/>
                  </a:cubicBezTo>
                  <a:cubicBezTo>
                    <a:pt x="151" y="6497"/>
                    <a:pt x="87" y="6529"/>
                    <a:pt x="55" y="6583"/>
                  </a:cubicBezTo>
                  <a:cubicBezTo>
                    <a:pt x="12" y="6636"/>
                    <a:pt x="1" y="6700"/>
                    <a:pt x="12" y="6765"/>
                  </a:cubicBezTo>
                  <a:cubicBezTo>
                    <a:pt x="98" y="7227"/>
                    <a:pt x="194" y="7699"/>
                    <a:pt x="387" y="8150"/>
                  </a:cubicBezTo>
                  <a:cubicBezTo>
                    <a:pt x="602" y="8644"/>
                    <a:pt x="988" y="9073"/>
                    <a:pt x="1439" y="9298"/>
                  </a:cubicBezTo>
                  <a:cubicBezTo>
                    <a:pt x="1475" y="9316"/>
                    <a:pt x="1513" y="9324"/>
                    <a:pt x="1551" y="9324"/>
                  </a:cubicBezTo>
                  <a:cubicBezTo>
                    <a:pt x="1625" y="9324"/>
                    <a:pt x="1697" y="9291"/>
                    <a:pt x="1740" y="9234"/>
                  </a:cubicBezTo>
                  <a:cubicBezTo>
                    <a:pt x="1751" y="9202"/>
                    <a:pt x="1794" y="9180"/>
                    <a:pt x="1837" y="9148"/>
                  </a:cubicBezTo>
                  <a:lnTo>
                    <a:pt x="1880" y="9105"/>
                  </a:lnTo>
                  <a:cubicBezTo>
                    <a:pt x="2406" y="9347"/>
                    <a:pt x="2985" y="9471"/>
                    <a:pt x="3558" y="9471"/>
                  </a:cubicBezTo>
                  <a:cubicBezTo>
                    <a:pt x="3850" y="9471"/>
                    <a:pt x="4141" y="9439"/>
                    <a:pt x="4424" y="9374"/>
                  </a:cubicBezTo>
                  <a:cubicBezTo>
                    <a:pt x="4424" y="9405"/>
                    <a:pt x="4424" y="9427"/>
                    <a:pt x="4435" y="9459"/>
                  </a:cubicBezTo>
                  <a:cubicBezTo>
                    <a:pt x="4445" y="9567"/>
                    <a:pt x="4466" y="9674"/>
                    <a:pt x="4466" y="9770"/>
                  </a:cubicBezTo>
                  <a:cubicBezTo>
                    <a:pt x="4466" y="9878"/>
                    <a:pt x="4542" y="9964"/>
                    <a:pt x="4649" y="9996"/>
                  </a:cubicBezTo>
                  <a:cubicBezTo>
                    <a:pt x="5068" y="10082"/>
                    <a:pt x="5497" y="10135"/>
                    <a:pt x="5916" y="10135"/>
                  </a:cubicBezTo>
                  <a:cubicBezTo>
                    <a:pt x="6699" y="10135"/>
                    <a:pt x="7483" y="9975"/>
                    <a:pt x="8192" y="9674"/>
                  </a:cubicBezTo>
                  <a:cubicBezTo>
                    <a:pt x="8288" y="9631"/>
                    <a:pt x="8352" y="9534"/>
                    <a:pt x="8342" y="9427"/>
                  </a:cubicBezTo>
                  <a:cubicBezTo>
                    <a:pt x="8331" y="9374"/>
                    <a:pt x="8331" y="9331"/>
                    <a:pt x="8321" y="9277"/>
                  </a:cubicBezTo>
                  <a:cubicBezTo>
                    <a:pt x="8309" y="9148"/>
                    <a:pt x="8299" y="9009"/>
                    <a:pt x="8256" y="8869"/>
                  </a:cubicBezTo>
                  <a:cubicBezTo>
                    <a:pt x="9029" y="8332"/>
                    <a:pt x="9555" y="7366"/>
                    <a:pt x="9576" y="6432"/>
                  </a:cubicBezTo>
                  <a:lnTo>
                    <a:pt x="9695" y="6432"/>
                  </a:lnTo>
                  <a:cubicBezTo>
                    <a:pt x="9701" y="6433"/>
                    <a:pt x="9708" y="6433"/>
                    <a:pt x="9714" y="6433"/>
                  </a:cubicBezTo>
                  <a:cubicBezTo>
                    <a:pt x="9812" y="6433"/>
                    <a:pt x="9890" y="6362"/>
                    <a:pt x="9920" y="6271"/>
                  </a:cubicBezTo>
                  <a:cubicBezTo>
                    <a:pt x="10285" y="5252"/>
                    <a:pt x="10167" y="4081"/>
                    <a:pt x="9609" y="3136"/>
                  </a:cubicBezTo>
                  <a:cubicBezTo>
                    <a:pt x="9564" y="3065"/>
                    <a:pt x="9497" y="3024"/>
                    <a:pt x="9421" y="3024"/>
                  </a:cubicBezTo>
                  <a:cubicBezTo>
                    <a:pt x="9405" y="3024"/>
                    <a:pt x="9389" y="3025"/>
                    <a:pt x="9373" y="3029"/>
                  </a:cubicBezTo>
                  <a:cubicBezTo>
                    <a:pt x="9244" y="3040"/>
                    <a:pt x="9125" y="3051"/>
                    <a:pt x="9008" y="3051"/>
                  </a:cubicBezTo>
                  <a:cubicBezTo>
                    <a:pt x="8922" y="3051"/>
                    <a:pt x="8846" y="3062"/>
                    <a:pt x="8760" y="3062"/>
                  </a:cubicBezTo>
                  <a:cubicBezTo>
                    <a:pt x="8438" y="2449"/>
                    <a:pt x="7977" y="1956"/>
                    <a:pt x="7429" y="1645"/>
                  </a:cubicBezTo>
                  <a:cubicBezTo>
                    <a:pt x="7451" y="1602"/>
                    <a:pt x="7472" y="1569"/>
                    <a:pt x="7483" y="1526"/>
                  </a:cubicBezTo>
                  <a:cubicBezTo>
                    <a:pt x="7515" y="1451"/>
                    <a:pt x="7505" y="1366"/>
                    <a:pt x="7462" y="1301"/>
                  </a:cubicBezTo>
                  <a:cubicBezTo>
                    <a:pt x="7193" y="936"/>
                    <a:pt x="6764" y="679"/>
                    <a:pt x="6270" y="582"/>
                  </a:cubicBezTo>
                  <a:cubicBezTo>
                    <a:pt x="6254" y="578"/>
                    <a:pt x="6239" y="577"/>
                    <a:pt x="6223" y="577"/>
                  </a:cubicBezTo>
                  <a:cubicBezTo>
                    <a:pt x="6135" y="577"/>
                    <a:pt x="6058" y="628"/>
                    <a:pt x="6012" y="710"/>
                  </a:cubicBezTo>
                  <a:lnTo>
                    <a:pt x="5959" y="839"/>
                  </a:lnTo>
                  <a:cubicBezTo>
                    <a:pt x="5537" y="549"/>
                    <a:pt x="5003" y="392"/>
                    <a:pt x="4467" y="392"/>
                  </a:cubicBezTo>
                  <a:cubicBezTo>
                    <a:pt x="4172" y="392"/>
                    <a:pt x="3876" y="439"/>
                    <a:pt x="3597" y="539"/>
                  </a:cubicBezTo>
                  <a:cubicBezTo>
                    <a:pt x="3543" y="464"/>
                    <a:pt x="3490" y="400"/>
                    <a:pt x="3436" y="335"/>
                  </a:cubicBezTo>
                  <a:cubicBezTo>
                    <a:pt x="3372" y="260"/>
                    <a:pt x="3307" y="185"/>
                    <a:pt x="3243" y="99"/>
                  </a:cubicBezTo>
                  <a:cubicBezTo>
                    <a:pt x="3201" y="36"/>
                    <a:pt x="3129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2459625" y="3590200"/>
              <a:ext cx="23100" cy="55575"/>
            </a:xfrm>
            <a:custGeom>
              <a:avLst/>
              <a:gdLst/>
              <a:ahLst/>
              <a:cxnLst/>
              <a:rect l="l" t="t" r="r" b="b"/>
              <a:pathLst>
                <a:path w="924" h="2223" extrusionOk="0">
                  <a:moveTo>
                    <a:pt x="441" y="440"/>
                  </a:moveTo>
                  <a:lnTo>
                    <a:pt x="441" y="440"/>
                  </a:lnTo>
                  <a:cubicBezTo>
                    <a:pt x="592" y="870"/>
                    <a:pt x="645" y="1332"/>
                    <a:pt x="602" y="1783"/>
                  </a:cubicBezTo>
                  <a:cubicBezTo>
                    <a:pt x="366" y="1364"/>
                    <a:pt x="313" y="891"/>
                    <a:pt x="441" y="440"/>
                  </a:cubicBezTo>
                  <a:close/>
                  <a:moveTo>
                    <a:pt x="441" y="1"/>
                  </a:moveTo>
                  <a:cubicBezTo>
                    <a:pt x="398" y="11"/>
                    <a:pt x="355" y="33"/>
                    <a:pt x="334" y="65"/>
                  </a:cubicBezTo>
                  <a:cubicBezTo>
                    <a:pt x="1" y="762"/>
                    <a:pt x="98" y="1547"/>
                    <a:pt x="592" y="2169"/>
                  </a:cubicBezTo>
                  <a:cubicBezTo>
                    <a:pt x="613" y="2201"/>
                    <a:pt x="645" y="2222"/>
                    <a:pt x="678" y="2222"/>
                  </a:cubicBezTo>
                  <a:cubicBezTo>
                    <a:pt x="688" y="2222"/>
                    <a:pt x="699" y="2212"/>
                    <a:pt x="709" y="2212"/>
                  </a:cubicBezTo>
                  <a:cubicBezTo>
                    <a:pt x="752" y="2201"/>
                    <a:pt x="785" y="2169"/>
                    <a:pt x="795" y="2126"/>
                  </a:cubicBezTo>
                  <a:cubicBezTo>
                    <a:pt x="924" y="1439"/>
                    <a:pt x="838" y="709"/>
                    <a:pt x="549" y="75"/>
                  </a:cubicBezTo>
                  <a:cubicBezTo>
                    <a:pt x="527" y="33"/>
                    <a:pt x="48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2408925" y="3558150"/>
              <a:ext cx="31950" cy="37700"/>
            </a:xfrm>
            <a:custGeom>
              <a:avLst/>
              <a:gdLst/>
              <a:ahLst/>
              <a:cxnLst/>
              <a:rect l="l" t="t" r="r" b="b"/>
              <a:pathLst>
                <a:path w="1278" h="1508" extrusionOk="0">
                  <a:moveTo>
                    <a:pt x="258" y="241"/>
                  </a:moveTo>
                  <a:lnTo>
                    <a:pt x="258" y="241"/>
                  </a:lnTo>
                  <a:cubicBezTo>
                    <a:pt x="344" y="263"/>
                    <a:pt x="440" y="305"/>
                    <a:pt x="526" y="360"/>
                  </a:cubicBezTo>
                  <a:cubicBezTo>
                    <a:pt x="655" y="456"/>
                    <a:pt x="752" y="585"/>
                    <a:pt x="838" y="703"/>
                  </a:cubicBezTo>
                  <a:cubicBezTo>
                    <a:pt x="912" y="821"/>
                    <a:pt x="977" y="918"/>
                    <a:pt x="1009" y="1025"/>
                  </a:cubicBezTo>
                  <a:cubicBezTo>
                    <a:pt x="1020" y="1100"/>
                    <a:pt x="1020" y="1175"/>
                    <a:pt x="1009" y="1229"/>
                  </a:cubicBezTo>
                  <a:cubicBezTo>
                    <a:pt x="623" y="1047"/>
                    <a:pt x="344" y="670"/>
                    <a:pt x="258" y="241"/>
                  </a:cubicBezTo>
                  <a:close/>
                  <a:moveTo>
                    <a:pt x="178" y="1"/>
                  </a:moveTo>
                  <a:cubicBezTo>
                    <a:pt x="154" y="1"/>
                    <a:pt x="131" y="2"/>
                    <a:pt x="108" y="5"/>
                  </a:cubicBezTo>
                  <a:cubicBezTo>
                    <a:pt x="43" y="16"/>
                    <a:pt x="0" y="80"/>
                    <a:pt x="0" y="134"/>
                  </a:cubicBezTo>
                  <a:cubicBezTo>
                    <a:pt x="65" y="746"/>
                    <a:pt x="473" y="1283"/>
                    <a:pt x="1020" y="1497"/>
                  </a:cubicBezTo>
                  <a:cubicBezTo>
                    <a:pt x="1031" y="1497"/>
                    <a:pt x="1052" y="1508"/>
                    <a:pt x="1063" y="1508"/>
                  </a:cubicBezTo>
                  <a:cubicBezTo>
                    <a:pt x="1095" y="1508"/>
                    <a:pt x="1138" y="1486"/>
                    <a:pt x="1160" y="1455"/>
                  </a:cubicBezTo>
                  <a:cubicBezTo>
                    <a:pt x="1256" y="1326"/>
                    <a:pt x="1277" y="1143"/>
                    <a:pt x="1234" y="971"/>
                  </a:cubicBezTo>
                  <a:cubicBezTo>
                    <a:pt x="1192" y="821"/>
                    <a:pt x="1106" y="692"/>
                    <a:pt x="1031" y="574"/>
                  </a:cubicBezTo>
                  <a:cubicBezTo>
                    <a:pt x="934" y="434"/>
                    <a:pt x="816" y="284"/>
                    <a:pt x="666" y="177"/>
                  </a:cubicBezTo>
                  <a:cubicBezTo>
                    <a:pt x="506" y="64"/>
                    <a:pt x="33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2367325" y="3712125"/>
              <a:ext cx="63875" cy="23825"/>
            </a:xfrm>
            <a:custGeom>
              <a:avLst/>
              <a:gdLst/>
              <a:ahLst/>
              <a:cxnLst/>
              <a:rect l="l" t="t" r="r" b="b"/>
              <a:pathLst>
                <a:path w="2555" h="953" extrusionOk="0">
                  <a:moveTo>
                    <a:pt x="1556" y="241"/>
                  </a:moveTo>
                  <a:cubicBezTo>
                    <a:pt x="1690" y="241"/>
                    <a:pt x="1823" y="256"/>
                    <a:pt x="1954" y="287"/>
                  </a:cubicBezTo>
                  <a:cubicBezTo>
                    <a:pt x="2083" y="308"/>
                    <a:pt x="2190" y="437"/>
                    <a:pt x="2254" y="555"/>
                  </a:cubicBezTo>
                  <a:cubicBezTo>
                    <a:pt x="1869" y="664"/>
                    <a:pt x="1470" y="716"/>
                    <a:pt x="1072" y="716"/>
                  </a:cubicBezTo>
                  <a:cubicBezTo>
                    <a:pt x="839" y="716"/>
                    <a:pt x="606" y="698"/>
                    <a:pt x="376" y="663"/>
                  </a:cubicBezTo>
                  <a:cubicBezTo>
                    <a:pt x="703" y="393"/>
                    <a:pt x="1130" y="241"/>
                    <a:pt x="1556" y="241"/>
                  </a:cubicBezTo>
                  <a:close/>
                  <a:moveTo>
                    <a:pt x="1567" y="1"/>
                  </a:moveTo>
                  <a:cubicBezTo>
                    <a:pt x="1001" y="1"/>
                    <a:pt x="434" y="237"/>
                    <a:pt x="43" y="663"/>
                  </a:cubicBezTo>
                  <a:cubicBezTo>
                    <a:pt x="11" y="695"/>
                    <a:pt x="0" y="738"/>
                    <a:pt x="11" y="780"/>
                  </a:cubicBezTo>
                  <a:cubicBezTo>
                    <a:pt x="22" y="813"/>
                    <a:pt x="65" y="845"/>
                    <a:pt x="107" y="856"/>
                  </a:cubicBezTo>
                  <a:cubicBezTo>
                    <a:pt x="419" y="920"/>
                    <a:pt x="730" y="952"/>
                    <a:pt x="1052" y="952"/>
                  </a:cubicBezTo>
                  <a:cubicBezTo>
                    <a:pt x="1524" y="952"/>
                    <a:pt x="2008" y="877"/>
                    <a:pt x="2459" y="738"/>
                  </a:cubicBezTo>
                  <a:cubicBezTo>
                    <a:pt x="2502" y="727"/>
                    <a:pt x="2523" y="706"/>
                    <a:pt x="2533" y="673"/>
                  </a:cubicBezTo>
                  <a:cubicBezTo>
                    <a:pt x="2555" y="641"/>
                    <a:pt x="2545" y="609"/>
                    <a:pt x="2533" y="577"/>
                  </a:cubicBezTo>
                  <a:cubicBezTo>
                    <a:pt x="2437" y="373"/>
                    <a:pt x="2276" y="115"/>
                    <a:pt x="2008" y="50"/>
                  </a:cubicBezTo>
                  <a:cubicBezTo>
                    <a:pt x="1863" y="17"/>
                    <a:pt x="1715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2258900" y="3671225"/>
              <a:ext cx="29000" cy="36550"/>
            </a:xfrm>
            <a:custGeom>
              <a:avLst/>
              <a:gdLst/>
              <a:ahLst/>
              <a:cxnLst/>
              <a:rect l="l" t="t" r="r" b="b"/>
              <a:pathLst>
                <a:path w="1160" h="1462" extrusionOk="0">
                  <a:moveTo>
                    <a:pt x="269" y="367"/>
                  </a:moveTo>
                  <a:lnTo>
                    <a:pt x="269" y="367"/>
                  </a:lnTo>
                  <a:cubicBezTo>
                    <a:pt x="505" y="581"/>
                    <a:pt x="687" y="839"/>
                    <a:pt x="838" y="1150"/>
                  </a:cubicBezTo>
                  <a:cubicBezTo>
                    <a:pt x="677" y="1075"/>
                    <a:pt x="548" y="968"/>
                    <a:pt x="451" y="839"/>
                  </a:cubicBezTo>
                  <a:cubicBezTo>
                    <a:pt x="355" y="699"/>
                    <a:pt x="291" y="527"/>
                    <a:pt x="269" y="367"/>
                  </a:cubicBezTo>
                  <a:close/>
                  <a:moveTo>
                    <a:pt x="146" y="0"/>
                  </a:moveTo>
                  <a:cubicBezTo>
                    <a:pt x="130" y="0"/>
                    <a:pt x="114" y="4"/>
                    <a:pt x="97" y="12"/>
                  </a:cubicBezTo>
                  <a:cubicBezTo>
                    <a:pt x="65" y="33"/>
                    <a:pt x="33" y="66"/>
                    <a:pt x="33" y="109"/>
                  </a:cubicBezTo>
                  <a:cubicBezTo>
                    <a:pt x="0" y="410"/>
                    <a:pt x="86" y="720"/>
                    <a:pt x="258" y="968"/>
                  </a:cubicBezTo>
                  <a:cubicBezTo>
                    <a:pt x="441" y="1214"/>
                    <a:pt x="709" y="1397"/>
                    <a:pt x="1009" y="1461"/>
                  </a:cubicBezTo>
                  <a:lnTo>
                    <a:pt x="1031" y="1461"/>
                  </a:lnTo>
                  <a:cubicBezTo>
                    <a:pt x="1064" y="1461"/>
                    <a:pt x="1095" y="1450"/>
                    <a:pt x="1128" y="1419"/>
                  </a:cubicBezTo>
                  <a:cubicBezTo>
                    <a:pt x="1149" y="1386"/>
                    <a:pt x="1160" y="1343"/>
                    <a:pt x="1149" y="1311"/>
                  </a:cubicBezTo>
                  <a:cubicBezTo>
                    <a:pt x="956" y="753"/>
                    <a:pt x="644" y="334"/>
                    <a:pt x="215" y="23"/>
                  </a:cubicBezTo>
                  <a:cubicBezTo>
                    <a:pt x="195" y="10"/>
                    <a:pt x="171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2295400" y="3697350"/>
              <a:ext cx="25775" cy="13100"/>
            </a:xfrm>
            <a:custGeom>
              <a:avLst/>
              <a:gdLst/>
              <a:ahLst/>
              <a:cxnLst/>
              <a:rect l="l" t="t" r="r" b="b"/>
              <a:pathLst>
                <a:path w="1031" h="524" extrusionOk="0">
                  <a:moveTo>
                    <a:pt x="279" y="234"/>
                  </a:moveTo>
                  <a:cubicBezTo>
                    <a:pt x="291" y="234"/>
                    <a:pt x="312" y="234"/>
                    <a:pt x="333" y="245"/>
                  </a:cubicBezTo>
                  <a:cubicBezTo>
                    <a:pt x="408" y="255"/>
                    <a:pt x="473" y="266"/>
                    <a:pt x="548" y="298"/>
                  </a:cubicBezTo>
                  <a:cubicBezTo>
                    <a:pt x="473" y="298"/>
                    <a:pt x="398" y="288"/>
                    <a:pt x="322" y="266"/>
                  </a:cubicBezTo>
                  <a:cubicBezTo>
                    <a:pt x="312" y="266"/>
                    <a:pt x="291" y="255"/>
                    <a:pt x="279" y="234"/>
                  </a:cubicBezTo>
                  <a:close/>
                  <a:moveTo>
                    <a:pt x="289" y="0"/>
                  </a:moveTo>
                  <a:cubicBezTo>
                    <a:pt x="258" y="0"/>
                    <a:pt x="226" y="3"/>
                    <a:pt x="194" y="9"/>
                  </a:cubicBezTo>
                  <a:cubicBezTo>
                    <a:pt x="108" y="40"/>
                    <a:pt x="43" y="105"/>
                    <a:pt x="22" y="191"/>
                  </a:cubicBezTo>
                  <a:cubicBezTo>
                    <a:pt x="0" y="331"/>
                    <a:pt x="162" y="470"/>
                    <a:pt x="269" y="502"/>
                  </a:cubicBezTo>
                  <a:cubicBezTo>
                    <a:pt x="355" y="524"/>
                    <a:pt x="441" y="524"/>
                    <a:pt x="537" y="524"/>
                  </a:cubicBezTo>
                  <a:cubicBezTo>
                    <a:pt x="666" y="524"/>
                    <a:pt x="806" y="513"/>
                    <a:pt x="935" y="470"/>
                  </a:cubicBezTo>
                  <a:cubicBezTo>
                    <a:pt x="978" y="459"/>
                    <a:pt x="1009" y="416"/>
                    <a:pt x="1020" y="374"/>
                  </a:cubicBezTo>
                  <a:cubicBezTo>
                    <a:pt x="1031" y="331"/>
                    <a:pt x="1009" y="288"/>
                    <a:pt x="978" y="266"/>
                  </a:cubicBezTo>
                  <a:cubicBezTo>
                    <a:pt x="795" y="126"/>
                    <a:pt x="591" y="40"/>
                    <a:pt x="376" y="9"/>
                  </a:cubicBezTo>
                  <a:cubicBezTo>
                    <a:pt x="349" y="3"/>
                    <a:pt x="32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2267225" y="3556650"/>
              <a:ext cx="27650" cy="44325"/>
            </a:xfrm>
            <a:custGeom>
              <a:avLst/>
              <a:gdLst/>
              <a:ahLst/>
              <a:cxnLst/>
              <a:rect l="l" t="t" r="r" b="b"/>
              <a:pathLst>
                <a:path w="1106" h="1773" extrusionOk="0">
                  <a:moveTo>
                    <a:pt x="752" y="365"/>
                  </a:moveTo>
                  <a:lnTo>
                    <a:pt x="752" y="365"/>
                  </a:lnTo>
                  <a:cubicBezTo>
                    <a:pt x="741" y="752"/>
                    <a:pt x="516" y="1107"/>
                    <a:pt x="258" y="1375"/>
                  </a:cubicBezTo>
                  <a:cubicBezTo>
                    <a:pt x="323" y="999"/>
                    <a:pt x="494" y="645"/>
                    <a:pt x="752" y="365"/>
                  </a:cubicBezTo>
                  <a:close/>
                  <a:moveTo>
                    <a:pt x="846" y="0"/>
                  </a:moveTo>
                  <a:cubicBezTo>
                    <a:pt x="819" y="0"/>
                    <a:pt x="794" y="12"/>
                    <a:pt x="773" y="33"/>
                  </a:cubicBezTo>
                  <a:cubicBezTo>
                    <a:pt x="301" y="430"/>
                    <a:pt x="11" y="1031"/>
                    <a:pt x="1" y="1654"/>
                  </a:cubicBezTo>
                  <a:cubicBezTo>
                    <a:pt x="1" y="1697"/>
                    <a:pt x="22" y="1740"/>
                    <a:pt x="65" y="1761"/>
                  </a:cubicBezTo>
                  <a:cubicBezTo>
                    <a:pt x="75" y="1772"/>
                    <a:pt x="97" y="1772"/>
                    <a:pt x="118" y="1772"/>
                  </a:cubicBezTo>
                  <a:cubicBezTo>
                    <a:pt x="140" y="1772"/>
                    <a:pt x="161" y="1761"/>
                    <a:pt x="183" y="1751"/>
                  </a:cubicBezTo>
                  <a:cubicBezTo>
                    <a:pt x="634" y="1407"/>
                    <a:pt x="1106" y="773"/>
                    <a:pt x="967" y="98"/>
                  </a:cubicBezTo>
                  <a:cubicBezTo>
                    <a:pt x="956" y="55"/>
                    <a:pt x="934" y="22"/>
                    <a:pt x="891" y="12"/>
                  </a:cubicBezTo>
                  <a:cubicBezTo>
                    <a:pt x="876" y="4"/>
                    <a:pt x="860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2267475" y="3600750"/>
              <a:ext cx="17200" cy="22225"/>
            </a:xfrm>
            <a:custGeom>
              <a:avLst/>
              <a:gdLst/>
              <a:ahLst/>
              <a:cxnLst/>
              <a:rect l="l" t="t" r="r" b="b"/>
              <a:pathLst>
                <a:path w="688" h="889" extrusionOk="0">
                  <a:moveTo>
                    <a:pt x="387" y="330"/>
                  </a:moveTo>
                  <a:lnTo>
                    <a:pt x="387" y="330"/>
                  </a:lnTo>
                  <a:cubicBezTo>
                    <a:pt x="366" y="405"/>
                    <a:pt x="334" y="459"/>
                    <a:pt x="280" y="523"/>
                  </a:cubicBezTo>
                  <a:cubicBezTo>
                    <a:pt x="291" y="491"/>
                    <a:pt x="301" y="459"/>
                    <a:pt x="313" y="438"/>
                  </a:cubicBezTo>
                  <a:cubicBezTo>
                    <a:pt x="334" y="395"/>
                    <a:pt x="366" y="362"/>
                    <a:pt x="387" y="330"/>
                  </a:cubicBezTo>
                  <a:close/>
                  <a:moveTo>
                    <a:pt x="528" y="1"/>
                  </a:moveTo>
                  <a:cubicBezTo>
                    <a:pt x="513" y="1"/>
                    <a:pt x="498" y="3"/>
                    <a:pt x="484" y="8"/>
                  </a:cubicBezTo>
                  <a:cubicBezTo>
                    <a:pt x="334" y="61"/>
                    <a:pt x="194" y="169"/>
                    <a:pt x="108" y="319"/>
                  </a:cubicBezTo>
                  <a:cubicBezTo>
                    <a:pt x="34" y="459"/>
                    <a:pt x="1" y="641"/>
                    <a:pt x="34" y="802"/>
                  </a:cubicBezTo>
                  <a:cubicBezTo>
                    <a:pt x="44" y="834"/>
                    <a:pt x="76" y="867"/>
                    <a:pt x="108" y="877"/>
                  </a:cubicBezTo>
                  <a:cubicBezTo>
                    <a:pt x="119" y="888"/>
                    <a:pt x="141" y="888"/>
                    <a:pt x="151" y="888"/>
                  </a:cubicBezTo>
                  <a:cubicBezTo>
                    <a:pt x="173" y="888"/>
                    <a:pt x="194" y="888"/>
                    <a:pt x="216" y="877"/>
                  </a:cubicBezTo>
                  <a:cubicBezTo>
                    <a:pt x="420" y="738"/>
                    <a:pt x="688" y="512"/>
                    <a:pt x="635" y="104"/>
                  </a:cubicBezTo>
                  <a:cubicBezTo>
                    <a:pt x="635" y="61"/>
                    <a:pt x="613" y="30"/>
                    <a:pt x="581" y="18"/>
                  </a:cubicBezTo>
                  <a:cubicBezTo>
                    <a:pt x="568" y="6"/>
                    <a:pt x="548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2324125" y="3541000"/>
              <a:ext cx="51000" cy="24800"/>
            </a:xfrm>
            <a:custGeom>
              <a:avLst/>
              <a:gdLst/>
              <a:ahLst/>
              <a:cxnLst/>
              <a:rect l="l" t="t" r="r" b="b"/>
              <a:pathLst>
                <a:path w="2040" h="992" extrusionOk="0">
                  <a:moveTo>
                    <a:pt x="1374" y="230"/>
                  </a:moveTo>
                  <a:cubicBezTo>
                    <a:pt x="1482" y="230"/>
                    <a:pt x="1589" y="251"/>
                    <a:pt x="1685" y="273"/>
                  </a:cubicBezTo>
                  <a:cubicBezTo>
                    <a:pt x="1299" y="584"/>
                    <a:pt x="848" y="745"/>
                    <a:pt x="333" y="755"/>
                  </a:cubicBezTo>
                  <a:cubicBezTo>
                    <a:pt x="483" y="552"/>
                    <a:pt x="698" y="390"/>
                    <a:pt x="934" y="304"/>
                  </a:cubicBezTo>
                  <a:cubicBezTo>
                    <a:pt x="1074" y="262"/>
                    <a:pt x="1224" y="230"/>
                    <a:pt x="1374" y="230"/>
                  </a:cubicBezTo>
                  <a:close/>
                  <a:moveTo>
                    <a:pt x="1371" y="1"/>
                  </a:moveTo>
                  <a:cubicBezTo>
                    <a:pt x="1197" y="1"/>
                    <a:pt x="1022" y="30"/>
                    <a:pt x="859" y="90"/>
                  </a:cubicBezTo>
                  <a:cubicBezTo>
                    <a:pt x="504" y="219"/>
                    <a:pt x="194" y="476"/>
                    <a:pt x="22" y="809"/>
                  </a:cubicBezTo>
                  <a:cubicBezTo>
                    <a:pt x="0" y="852"/>
                    <a:pt x="11" y="895"/>
                    <a:pt x="22" y="927"/>
                  </a:cubicBezTo>
                  <a:cubicBezTo>
                    <a:pt x="43" y="960"/>
                    <a:pt x="86" y="981"/>
                    <a:pt x="118" y="981"/>
                  </a:cubicBezTo>
                  <a:cubicBezTo>
                    <a:pt x="172" y="991"/>
                    <a:pt x="236" y="991"/>
                    <a:pt x="290" y="991"/>
                  </a:cubicBezTo>
                  <a:cubicBezTo>
                    <a:pt x="945" y="991"/>
                    <a:pt x="1525" y="766"/>
                    <a:pt x="1997" y="316"/>
                  </a:cubicBezTo>
                  <a:cubicBezTo>
                    <a:pt x="2029" y="283"/>
                    <a:pt x="2040" y="240"/>
                    <a:pt x="2040" y="208"/>
                  </a:cubicBezTo>
                  <a:cubicBezTo>
                    <a:pt x="2029" y="165"/>
                    <a:pt x="1997" y="133"/>
                    <a:pt x="1964" y="122"/>
                  </a:cubicBezTo>
                  <a:cubicBezTo>
                    <a:pt x="1779" y="41"/>
                    <a:pt x="1575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2314725" y="3571150"/>
              <a:ext cx="24975" cy="18275"/>
            </a:xfrm>
            <a:custGeom>
              <a:avLst/>
              <a:gdLst/>
              <a:ahLst/>
              <a:cxnLst/>
              <a:rect l="l" t="t" r="r" b="b"/>
              <a:pathLst>
                <a:path w="999" h="731" extrusionOk="0">
                  <a:moveTo>
                    <a:pt x="655" y="247"/>
                  </a:moveTo>
                  <a:lnTo>
                    <a:pt x="655" y="247"/>
                  </a:lnTo>
                  <a:cubicBezTo>
                    <a:pt x="558" y="355"/>
                    <a:pt x="441" y="430"/>
                    <a:pt x="290" y="472"/>
                  </a:cubicBezTo>
                  <a:cubicBezTo>
                    <a:pt x="322" y="408"/>
                    <a:pt x="376" y="344"/>
                    <a:pt x="441" y="312"/>
                  </a:cubicBezTo>
                  <a:cubicBezTo>
                    <a:pt x="505" y="279"/>
                    <a:pt x="580" y="258"/>
                    <a:pt x="655" y="247"/>
                  </a:cubicBezTo>
                  <a:close/>
                  <a:moveTo>
                    <a:pt x="880" y="0"/>
                  </a:moveTo>
                  <a:cubicBezTo>
                    <a:pt x="698" y="0"/>
                    <a:pt x="505" y="11"/>
                    <a:pt x="333" y="97"/>
                  </a:cubicBezTo>
                  <a:cubicBezTo>
                    <a:pt x="150" y="193"/>
                    <a:pt x="0" y="419"/>
                    <a:pt x="54" y="644"/>
                  </a:cubicBezTo>
                  <a:cubicBezTo>
                    <a:pt x="65" y="698"/>
                    <a:pt x="119" y="730"/>
                    <a:pt x="172" y="730"/>
                  </a:cubicBezTo>
                  <a:lnTo>
                    <a:pt x="183" y="730"/>
                  </a:lnTo>
                  <a:cubicBezTo>
                    <a:pt x="537" y="687"/>
                    <a:pt x="816" y="494"/>
                    <a:pt x="988" y="172"/>
                  </a:cubicBezTo>
                  <a:cubicBezTo>
                    <a:pt x="999" y="140"/>
                    <a:pt x="999" y="97"/>
                    <a:pt x="977" y="65"/>
                  </a:cubicBezTo>
                  <a:cubicBezTo>
                    <a:pt x="956" y="22"/>
                    <a:pt x="923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2343975" y="3590750"/>
              <a:ext cx="102800" cy="111375"/>
            </a:xfrm>
            <a:custGeom>
              <a:avLst/>
              <a:gdLst/>
              <a:ahLst/>
              <a:cxnLst/>
              <a:rect l="l" t="t" r="r" b="b"/>
              <a:pathLst>
                <a:path w="4112" h="4455" extrusionOk="0">
                  <a:moveTo>
                    <a:pt x="1793" y="236"/>
                  </a:moveTo>
                  <a:cubicBezTo>
                    <a:pt x="2759" y="236"/>
                    <a:pt x="3543" y="1342"/>
                    <a:pt x="3736" y="2157"/>
                  </a:cubicBezTo>
                  <a:cubicBezTo>
                    <a:pt x="3822" y="2501"/>
                    <a:pt x="3875" y="3006"/>
                    <a:pt x="3661" y="3435"/>
                  </a:cubicBezTo>
                  <a:cubicBezTo>
                    <a:pt x="3422" y="3914"/>
                    <a:pt x="2853" y="4217"/>
                    <a:pt x="2251" y="4217"/>
                  </a:cubicBezTo>
                  <a:cubicBezTo>
                    <a:pt x="2124" y="4217"/>
                    <a:pt x="1996" y="4204"/>
                    <a:pt x="1868" y="4176"/>
                  </a:cubicBezTo>
                  <a:cubicBezTo>
                    <a:pt x="999" y="3982"/>
                    <a:pt x="312" y="3178"/>
                    <a:pt x="258" y="2286"/>
                  </a:cubicBezTo>
                  <a:cubicBezTo>
                    <a:pt x="237" y="1771"/>
                    <a:pt x="494" y="1117"/>
                    <a:pt x="881" y="687"/>
                  </a:cubicBezTo>
                  <a:cubicBezTo>
                    <a:pt x="1063" y="494"/>
                    <a:pt x="1364" y="247"/>
                    <a:pt x="1761" y="236"/>
                  </a:cubicBezTo>
                  <a:close/>
                  <a:moveTo>
                    <a:pt x="1750" y="0"/>
                  </a:moveTo>
                  <a:cubicBezTo>
                    <a:pt x="1375" y="22"/>
                    <a:pt x="1020" y="193"/>
                    <a:pt x="709" y="537"/>
                  </a:cubicBezTo>
                  <a:cubicBezTo>
                    <a:pt x="280" y="998"/>
                    <a:pt x="1" y="1718"/>
                    <a:pt x="32" y="2297"/>
                  </a:cubicBezTo>
                  <a:cubicBezTo>
                    <a:pt x="75" y="3285"/>
                    <a:pt x="848" y="4197"/>
                    <a:pt x="1814" y="4401"/>
                  </a:cubicBezTo>
                  <a:cubicBezTo>
                    <a:pt x="1954" y="4433"/>
                    <a:pt x="2105" y="4455"/>
                    <a:pt x="2244" y="4455"/>
                  </a:cubicBezTo>
                  <a:cubicBezTo>
                    <a:pt x="2931" y="4455"/>
                    <a:pt x="3586" y="4101"/>
                    <a:pt x="3865" y="3531"/>
                  </a:cubicBezTo>
                  <a:cubicBezTo>
                    <a:pt x="4112" y="3038"/>
                    <a:pt x="4058" y="2479"/>
                    <a:pt x="3961" y="2104"/>
                  </a:cubicBezTo>
                  <a:cubicBezTo>
                    <a:pt x="3747" y="1213"/>
                    <a:pt x="2878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1"/>
          <p:cNvGrpSpPr/>
          <p:nvPr/>
        </p:nvGrpSpPr>
        <p:grpSpPr>
          <a:xfrm>
            <a:off x="8208706" y="1897015"/>
            <a:ext cx="299296" cy="301894"/>
            <a:chOff x="1171856" y="4093128"/>
            <a:chExt cx="299296" cy="301894"/>
          </a:xfrm>
        </p:grpSpPr>
        <p:grpSp>
          <p:nvGrpSpPr>
            <p:cNvPr id="942" name="Google Shape;942;p41"/>
            <p:cNvGrpSpPr/>
            <p:nvPr/>
          </p:nvGrpSpPr>
          <p:grpSpPr>
            <a:xfrm>
              <a:off x="1171856" y="4093128"/>
              <a:ext cx="146104" cy="123033"/>
              <a:chOff x="1171856" y="4093128"/>
              <a:chExt cx="146104" cy="123033"/>
            </a:xfrm>
          </p:grpSpPr>
          <p:sp>
            <p:nvSpPr>
              <p:cNvPr id="943" name="Google Shape;943;p41"/>
              <p:cNvSpPr/>
              <p:nvPr/>
            </p:nvSpPr>
            <p:spPr>
              <a:xfrm>
                <a:off x="1171856" y="4093128"/>
                <a:ext cx="146104" cy="123033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65" extrusionOk="0">
                    <a:moveTo>
                      <a:pt x="3973" y="2331"/>
                    </a:moveTo>
                    <a:cubicBezTo>
                      <a:pt x="3996" y="2240"/>
                      <a:pt x="3950" y="2136"/>
                      <a:pt x="3869" y="2079"/>
                    </a:cubicBezTo>
                    <a:lnTo>
                      <a:pt x="3077" y="1608"/>
                    </a:lnTo>
                    <a:lnTo>
                      <a:pt x="3559" y="322"/>
                    </a:lnTo>
                    <a:cubicBezTo>
                      <a:pt x="3605" y="230"/>
                      <a:pt x="3570" y="115"/>
                      <a:pt x="3490" y="58"/>
                    </a:cubicBezTo>
                    <a:cubicBezTo>
                      <a:pt x="3410" y="0"/>
                      <a:pt x="3295" y="0"/>
                      <a:pt x="3215" y="58"/>
                    </a:cubicBezTo>
                    <a:cubicBezTo>
                      <a:pt x="2813" y="357"/>
                      <a:pt x="2399" y="666"/>
                      <a:pt x="1986" y="954"/>
                    </a:cubicBezTo>
                    <a:lnTo>
                      <a:pt x="1205" y="494"/>
                    </a:lnTo>
                    <a:cubicBezTo>
                      <a:pt x="1125" y="436"/>
                      <a:pt x="1010" y="448"/>
                      <a:pt x="942" y="517"/>
                    </a:cubicBezTo>
                    <a:cubicBezTo>
                      <a:pt x="861" y="586"/>
                      <a:pt x="850" y="689"/>
                      <a:pt x="884" y="781"/>
                    </a:cubicBezTo>
                    <a:lnTo>
                      <a:pt x="1228" y="1505"/>
                    </a:lnTo>
                    <a:lnTo>
                      <a:pt x="126" y="2263"/>
                    </a:lnTo>
                    <a:cubicBezTo>
                      <a:pt x="34" y="2319"/>
                      <a:pt x="0" y="2434"/>
                      <a:pt x="34" y="2526"/>
                    </a:cubicBezTo>
                    <a:cubicBezTo>
                      <a:pt x="69" y="2630"/>
                      <a:pt x="172" y="2687"/>
                      <a:pt x="276" y="2676"/>
                    </a:cubicBezTo>
                    <a:cubicBezTo>
                      <a:pt x="758" y="2618"/>
                      <a:pt x="1240" y="2584"/>
                      <a:pt x="1733" y="2572"/>
                    </a:cubicBezTo>
                    <a:lnTo>
                      <a:pt x="2044" y="3238"/>
                    </a:lnTo>
                    <a:cubicBezTo>
                      <a:pt x="2090" y="3319"/>
                      <a:pt x="2170" y="3365"/>
                      <a:pt x="2262" y="3365"/>
                    </a:cubicBezTo>
                    <a:cubicBezTo>
                      <a:pt x="2353" y="3365"/>
                      <a:pt x="2434" y="3307"/>
                      <a:pt x="2468" y="3215"/>
                    </a:cubicBezTo>
                    <a:lnTo>
                      <a:pt x="2710" y="2561"/>
                    </a:lnTo>
                    <a:cubicBezTo>
                      <a:pt x="3054" y="2572"/>
                      <a:pt x="3387" y="2595"/>
                      <a:pt x="3731" y="2618"/>
                    </a:cubicBezTo>
                    <a:cubicBezTo>
                      <a:pt x="3858" y="2630"/>
                      <a:pt x="3961" y="2538"/>
                      <a:pt x="3973" y="2411"/>
                    </a:cubicBezTo>
                    <a:lnTo>
                      <a:pt x="3973" y="24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1171856" y="4093639"/>
                <a:ext cx="146104" cy="122521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51" extrusionOk="0">
                    <a:moveTo>
                      <a:pt x="2859" y="871"/>
                    </a:moveTo>
                    <a:lnTo>
                      <a:pt x="2675" y="1353"/>
                    </a:lnTo>
                    <a:lnTo>
                      <a:pt x="2411" y="1203"/>
                    </a:lnTo>
                    <a:cubicBezTo>
                      <a:pt x="2560" y="1088"/>
                      <a:pt x="2710" y="986"/>
                      <a:pt x="2859" y="871"/>
                    </a:cubicBezTo>
                    <a:close/>
                    <a:moveTo>
                      <a:pt x="2009" y="1491"/>
                    </a:moveTo>
                    <a:lnTo>
                      <a:pt x="2514" y="1789"/>
                    </a:lnTo>
                    <a:lnTo>
                      <a:pt x="2399" y="2088"/>
                    </a:lnTo>
                    <a:lnTo>
                      <a:pt x="2021" y="2088"/>
                    </a:lnTo>
                    <a:lnTo>
                      <a:pt x="1802" y="1640"/>
                    </a:lnTo>
                    <a:cubicBezTo>
                      <a:pt x="1871" y="1594"/>
                      <a:pt x="1940" y="1537"/>
                      <a:pt x="2009" y="1491"/>
                    </a:cubicBezTo>
                    <a:close/>
                    <a:moveTo>
                      <a:pt x="2904" y="2030"/>
                    </a:moveTo>
                    <a:lnTo>
                      <a:pt x="3042" y="2111"/>
                    </a:lnTo>
                    <a:cubicBezTo>
                      <a:pt x="2985" y="2099"/>
                      <a:pt x="2939" y="2099"/>
                      <a:pt x="2882" y="2099"/>
                    </a:cubicBezTo>
                    <a:lnTo>
                      <a:pt x="2904" y="2030"/>
                    </a:lnTo>
                    <a:close/>
                    <a:moveTo>
                      <a:pt x="1424" y="1904"/>
                    </a:moveTo>
                    <a:lnTo>
                      <a:pt x="1516" y="2111"/>
                    </a:lnTo>
                    <a:cubicBezTo>
                      <a:pt x="1378" y="2111"/>
                      <a:pt x="1240" y="2122"/>
                      <a:pt x="1102" y="2134"/>
                    </a:cubicBezTo>
                    <a:cubicBezTo>
                      <a:pt x="1205" y="2053"/>
                      <a:pt x="1320" y="1984"/>
                      <a:pt x="1424" y="1904"/>
                    </a:cubicBezTo>
                    <a:close/>
                    <a:moveTo>
                      <a:pt x="3352" y="1"/>
                    </a:moveTo>
                    <a:cubicBezTo>
                      <a:pt x="3304" y="1"/>
                      <a:pt x="3255" y="15"/>
                      <a:pt x="3215" y="44"/>
                    </a:cubicBezTo>
                    <a:cubicBezTo>
                      <a:pt x="2813" y="343"/>
                      <a:pt x="2399" y="652"/>
                      <a:pt x="1986" y="940"/>
                    </a:cubicBezTo>
                    <a:lnTo>
                      <a:pt x="1205" y="480"/>
                    </a:lnTo>
                    <a:cubicBezTo>
                      <a:pt x="1171" y="455"/>
                      <a:pt x="1130" y="443"/>
                      <a:pt x="1089" y="443"/>
                    </a:cubicBezTo>
                    <a:cubicBezTo>
                      <a:pt x="1035" y="443"/>
                      <a:pt x="981" y="464"/>
                      <a:pt x="942" y="503"/>
                    </a:cubicBezTo>
                    <a:cubicBezTo>
                      <a:pt x="861" y="572"/>
                      <a:pt x="850" y="675"/>
                      <a:pt x="884" y="767"/>
                    </a:cubicBezTo>
                    <a:lnTo>
                      <a:pt x="1228" y="1491"/>
                    </a:lnTo>
                    <a:lnTo>
                      <a:pt x="126" y="2249"/>
                    </a:lnTo>
                    <a:cubicBezTo>
                      <a:pt x="34" y="2305"/>
                      <a:pt x="0" y="2420"/>
                      <a:pt x="34" y="2512"/>
                    </a:cubicBezTo>
                    <a:cubicBezTo>
                      <a:pt x="66" y="2607"/>
                      <a:pt x="155" y="2663"/>
                      <a:pt x="250" y="2663"/>
                    </a:cubicBezTo>
                    <a:cubicBezTo>
                      <a:pt x="259" y="2663"/>
                      <a:pt x="267" y="2663"/>
                      <a:pt x="276" y="2662"/>
                    </a:cubicBezTo>
                    <a:cubicBezTo>
                      <a:pt x="758" y="2604"/>
                      <a:pt x="1240" y="2570"/>
                      <a:pt x="1733" y="2558"/>
                    </a:cubicBezTo>
                    <a:lnTo>
                      <a:pt x="2044" y="3224"/>
                    </a:lnTo>
                    <a:cubicBezTo>
                      <a:pt x="2090" y="3305"/>
                      <a:pt x="2170" y="3351"/>
                      <a:pt x="2262" y="3351"/>
                    </a:cubicBezTo>
                    <a:cubicBezTo>
                      <a:pt x="2353" y="3351"/>
                      <a:pt x="2434" y="3293"/>
                      <a:pt x="2468" y="3201"/>
                    </a:cubicBezTo>
                    <a:lnTo>
                      <a:pt x="2710" y="2547"/>
                    </a:lnTo>
                    <a:cubicBezTo>
                      <a:pt x="3054" y="2558"/>
                      <a:pt x="3387" y="2581"/>
                      <a:pt x="3731" y="2604"/>
                    </a:cubicBezTo>
                    <a:cubicBezTo>
                      <a:pt x="3739" y="2605"/>
                      <a:pt x="3746" y="2605"/>
                      <a:pt x="3753" y="2605"/>
                    </a:cubicBezTo>
                    <a:cubicBezTo>
                      <a:pt x="3870" y="2605"/>
                      <a:pt x="3961" y="2517"/>
                      <a:pt x="3973" y="2397"/>
                    </a:cubicBezTo>
                    <a:lnTo>
                      <a:pt x="3973" y="2386"/>
                    </a:lnTo>
                    <a:lnTo>
                      <a:pt x="3973" y="2317"/>
                    </a:lnTo>
                    <a:cubicBezTo>
                      <a:pt x="3996" y="2226"/>
                      <a:pt x="3950" y="2122"/>
                      <a:pt x="3869" y="2065"/>
                    </a:cubicBezTo>
                    <a:lnTo>
                      <a:pt x="3077" y="1594"/>
                    </a:lnTo>
                    <a:lnTo>
                      <a:pt x="3559" y="308"/>
                    </a:lnTo>
                    <a:cubicBezTo>
                      <a:pt x="3605" y="216"/>
                      <a:pt x="3570" y="101"/>
                      <a:pt x="3490" y="44"/>
                    </a:cubicBezTo>
                    <a:cubicBezTo>
                      <a:pt x="3450" y="15"/>
                      <a:pt x="3401" y="1"/>
                      <a:pt x="3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5" name="Google Shape;945;p41"/>
            <p:cNvSpPr/>
            <p:nvPr/>
          </p:nvSpPr>
          <p:spPr>
            <a:xfrm>
              <a:off x="1392213" y="4320617"/>
              <a:ext cx="78938" cy="74405"/>
            </a:xfrm>
            <a:custGeom>
              <a:avLst/>
              <a:gdLst/>
              <a:ahLst/>
              <a:cxnLst/>
              <a:rect l="l" t="t" r="r" b="b"/>
              <a:pathLst>
                <a:path w="2159" h="2035" extrusionOk="0">
                  <a:moveTo>
                    <a:pt x="878" y="1"/>
                  </a:moveTo>
                  <a:cubicBezTo>
                    <a:pt x="846" y="1"/>
                    <a:pt x="813" y="8"/>
                    <a:pt x="781" y="24"/>
                  </a:cubicBezTo>
                  <a:cubicBezTo>
                    <a:pt x="689" y="59"/>
                    <a:pt x="643" y="162"/>
                    <a:pt x="655" y="254"/>
                  </a:cubicBezTo>
                  <a:lnTo>
                    <a:pt x="689" y="598"/>
                  </a:lnTo>
                  <a:cubicBezTo>
                    <a:pt x="518" y="656"/>
                    <a:pt x="345" y="702"/>
                    <a:pt x="173" y="748"/>
                  </a:cubicBezTo>
                  <a:cubicBezTo>
                    <a:pt x="69" y="782"/>
                    <a:pt x="0" y="874"/>
                    <a:pt x="12" y="989"/>
                  </a:cubicBezTo>
                  <a:cubicBezTo>
                    <a:pt x="12" y="1103"/>
                    <a:pt x="104" y="1184"/>
                    <a:pt x="219" y="1195"/>
                  </a:cubicBezTo>
                  <a:cubicBezTo>
                    <a:pt x="391" y="1218"/>
                    <a:pt x="575" y="1241"/>
                    <a:pt x="758" y="1276"/>
                  </a:cubicBezTo>
                  <a:lnTo>
                    <a:pt x="816" y="1838"/>
                  </a:lnTo>
                  <a:cubicBezTo>
                    <a:pt x="826" y="1947"/>
                    <a:pt x="930" y="2035"/>
                    <a:pt x="1048" y="2035"/>
                  </a:cubicBezTo>
                  <a:cubicBezTo>
                    <a:pt x="1055" y="2035"/>
                    <a:pt x="1062" y="2034"/>
                    <a:pt x="1069" y="2034"/>
                  </a:cubicBezTo>
                  <a:cubicBezTo>
                    <a:pt x="1195" y="2022"/>
                    <a:pt x="1275" y="1919"/>
                    <a:pt x="1275" y="1792"/>
                  </a:cubicBezTo>
                  <a:cubicBezTo>
                    <a:pt x="1263" y="1666"/>
                    <a:pt x="1275" y="1540"/>
                    <a:pt x="1321" y="1402"/>
                  </a:cubicBezTo>
                  <a:cubicBezTo>
                    <a:pt x="1505" y="1448"/>
                    <a:pt x="1677" y="1506"/>
                    <a:pt x="1849" y="1575"/>
                  </a:cubicBezTo>
                  <a:cubicBezTo>
                    <a:pt x="1878" y="1585"/>
                    <a:pt x="1907" y="1590"/>
                    <a:pt x="1936" y="1590"/>
                  </a:cubicBezTo>
                  <a:cubicBezTo>
                    <a:pt x="2029" y="1590"/>
                    <a:pt x="2113" y="1534"/>
                    <a:pt x="2148" y="1437"/>
                  </a:cubicBezTo>
                  <a:cubicBezTo>
                    <a:pt x="2159" y="1414"/>
                    <a:pt x="2159" y="1391"/>
                    <a:pt x="2159" y="1368"/>
                  </a:cubicBezTo>
                  <a:cubicBezTo>
                    <a:pt x="2159" y="1276"/>
                    <a:pt x="2102" y="1184"/>
                    <a:pt x="2010" y="1149"/>
                  </a:cubicBezTo>
                  <a:cubicBezTo>
                    <a:pt x="2010" y="1149"/>
                    <a:pt x="1998" y="1149"/>
                    <a:pt x="1998" y="1138"/>
                  </a:cubicBezTo>
                  <a:lnTo>
                    <a:pt x="1987" y="1138"/>
                  </a:lnTo>
                  <a:cubicBezTo>
                    <a:pt x="1883" y="1023"/>
                    <a:pt x="1792" y="909"/>
                    <a:pt x="1689" y="794"/>
                  </a:cubicBezTo>
                  <a:cubicBezTo>
                    <a:pt x="1781" y="690"/>
                    <a:pt x="1872" y="587"/>
                    <a:pt x="1987" y="483"/>
                  </a:cubicBezTo>
                  <a:cubicBezTo>
                    <a:pt x="2067" y="403"/>
                    <a:pt x="2079" y="277"/>
                    <a:pt x="2010" y="174"/>
                  </a:cubicBezTo>
                  <a:cubicBezTo>
                    <a:pt x="1966" y="116"/>
                    <a:pt x="1899" y="85"/>
                    <a:pt x="1833" y="85"/>
                  </a:cubicBezTo>
                  <a:cubicBezTo>
                    <a:pt x="1794" y="85"/>
                    <a:pt x="1756" y="95"/>
                    <a:pt x="1723" y="116"/>
                  </a:cubicBezTo>
                  <a:cubicBezTo>
                    <a:pt x="1574" y="197"/>
                    <a:pt x="1436" y="277"/>
                    <a:pt x="1286" y="346"/>
                  </a:cubicBezTo>
                  <a:cubicBezTo>
                    <a:pt x="1206" y="254"/>
                    <a:pt x="1126" y="162"/>
                    <a:pt x="1046" y="82"/>
                  </a:cubicBezTo>
                  <a:cubicBezTo>
                    <a:pt x="1000" y="29"/>
                    <a:pt x="940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41"/>
          <p:cNvGrpSpPr/>
          <p:nvPr/>
        </p:nvGrpSpPr>
        <p:grpSpPr>
          <a:xfrm>
            <a:off x="562237" y="3023065"/>
            <a:ext cx="392968" cy="290451"/>
            <a:chOff x="-1078188" y="2374200"/>
            <a:chExt cx="392968" cy="290451"/>
          </a:xfrm>
        </p:grpSpPr>
        <p:grpSp>
          <p:nvGrpSpPr>
            <p:cNvPr id="947" name="Google Shape;947;p41"/>
            <p:cNvGrpSpPr/>
            <p:nvPr/>
          </p:nvGrpSpPr>
          <p:grpSpPr>
            <a:xfrm>
              <a:off x="-809971" y="2374200"/>
              <a:ext cx="124751" cy="144349"/>
              <a:chOff x="-809971" y="2374200"/>
              <a:chExt cx="124751" cy="144349"/>
            </a:xfrm>
          </p:grpSpPr>
          <p:sp>
            <p:nvSpPr>
              <p:cNvPr id="948" name="Google Shape;948;p41"/>
              <p:cNvSpPr/>
              <p:nvPr/>
            </p:nvSpPr>
            <p:spPr>
              <a:xfrm>
                <a:off x="-809971" y="2374310"/>
                <a:ext cx="124313" cy="144239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945" extrusionOk="0">
                    <a:moveTo>
                      <a:pt x="860" y="1"/>
                    </a:moveTo>
                    <a:cubicBezTo>
                      <a:pt x="830" y="1"/>
                      <a:pt x="799" y="6"/>
                      <a:pt x="770" y="18"/>
                    </a:cubicBezTo>
                    <a:cubicBezTo>
                      <a:pt x="712" y="41"/>
                      <a:pt x="678" y="75"/>
                      <a:pt x="656" y="133"/>
                    </a:cubicBezTo>
                    <a:cubicBezTo>
                      <a:pt x="644" y="144"/>
                      <a:pt x="633" y="167"/>
                      <a:pt x="633" y="179"/>
                    </a:cubicBezTo>
                    <a:lnTo>
                      <a:pt x="633" y="225"/>
                    </a:lnTo>
                    <a:lnTo>
                      <a:pt x="633" y="259"/>
                    </a:lnTo>
                    <a:cubicBezTo>
                      <a:pt x="633" y="282"/>
                      <a:pt x="633" y="293"/>
                      <a:pt x="644" y="316"/>
                    </a:cubicBezTo>
                    <a:cubicBezTo>
                      <a:pt x="690" y="649"/>
                      <a:pt x="724" y="982"/>
                      <a:pt x="758" y="1327"/>
                    </a:cubicBezTo>
                    <a:cubicBezTo>
                      <a:pt x="770" y="1453"/>
                      <a:pt x="781" y="1579"/>
                      <a:pt x="781" y="1705"/>
                    </a:cubicBezTo>
                    <a:lnTo>
                      <a:pt x="196" y="2016"/>
                    </a:lnTo>
                    <a:lnTo>
                      <a:pt x="127" y="2050"/>
                    </a:lnTo>
                    <a:cubicBezTo>
                      <a:pt x="47" y="2085"/>
                      <a:pt x="1" y="2176"/>
                      <a:pt x="1" y="2268"/>
                    </a:cubicBezTo>
                    <a:cubicBezTo>
                      <a:pt x="13" y="2325"/>
                      <a:pt x="47" y="2394"/>
                      <a:pt x="92" y="2429"/>
                    </a:cubicBezTo>
                    <a:lnTo>
                      <a:pt x="161" y="2463"/>
                    </a:lnTo>
                    <a:lnTo>
                      <a:pt x="816" y="2693"/>
                    </a:lnTo>
                    <a:lnTo>
                      <a:pt x="816" y="2819"/>
                    </a:lnTo>
                    <a:cubicBezTo>
                      <a:pt x="827" y="2991"/>
                      <a:pt x="816" y="3164"/>
                      <a:pt x="816" y="3336"/>
                    </a:cubicBezTo>
                    <a:cubicBezTo>
                      <a:pt x="816" y="3462"/>
                      <a:pt x="804" y="3588"/>
                      <a:pt x="804" y="3703"/>
                    </a:cubicBezTo>
                    <a:cubicBezTo>
                      <a:pt x="793" y="3761"/>
                      <a:pt x="816" y="3807"/>
                      <a:pt x="839" y="3841"/>
                    </a:cubicBezTo>
                    <a:cubicBezTo>
                      <a:pt x="850" y="3864"/>
                      <a:pt x="862" y="3876"/>
                      <a:pt x="873" y="3887"/>
                    </a:cubicBezTo>
                    <a:cubicBezTo>
                      <a:pt x="885" y="3899"/>
                      <a:pt x="896" y="3910"/>
                      <a:pt x="908" y="3910"/>
                    </a:cubicBezTo>
                    <a:cubicBezTo>
                      <a:pt x="942" y="3933"/>
                      <a:pt x="977" y="3945"/>
                      <a:pt x="1011" y="3945"/>
                    </a:cubicBezTo>
                    <a:lnTo>
                      <a:pt x="1023" y="3945"/>
                    </a:lnTo>
                    <a:cubicBezTo>
                      <a:pt x="1046" y="3945"/>
                      <a:pt x="1069" y="3945"/>
                      <a:pt x="1092" y="3933"/>
                    </a:cubicBezTo>
                    <a:cubicBezTo>
                      <a:pt x="1116" y="3938"/>
                      <a:pt x="1138" y="3941"/>
                      <a:pt x="1158" y="3941"/>
                    </a:cubicBezTo>
                    <a:cubicBezTo>
                      <a:pt x="1187" y="3941"/>
                      <a:pt x="1214" y="3935"/>
                      <a:pt x="1241" y="3922"/>
                    </a:cubicBezTo>
                    <a:lnTo>
                      <a:pt x="1253" y="3910"/>
                    </a:lnTo>
                    <a:cubicBezTo>
                      <a:pt x="1264" y="3910"/>
                      <a:pt x="1276" y="3899"/>
                      <a:pt x="1276" y="3899"/>
                    </a:cubicBezTo>
                    <a:lnTo>
                      <a:pt x="1344" y="3830"/>
                    </a:lnTo>
                    <a:lnTo>
                      <a:pt x="1585" y="3371"/>
                    </a:lnTo>
                    <a:lnTo>
                      <a:pt x="1792" y="3026"/>
                    </a:lnTo>
                    <a:lnTo>
                      <a:pt x="3078" y="3462"/>
                    </a:lnTo>
                    <a:lnTo>
                      <a:pt x="3090" y="3473"/>
                    </a:lnTo>
                    <a:cubicBezTo>
                      <a:pt x="3108" y="3478"/>
                      <a:pt x="3128" y="3480"/>
                      <a:pt x="3148" y="3480"/>
                    </a:cubicBezTo>
                    <a:cubicBezTo>
                      <a:pt x="3226" y="3480"/>
                      <a:pt x="3308" y="3446"/>
                      <a:pt x="3353" y="3382"/>
                    </a:cubicBezTo>
                    <a:cubicBezTo>
                      <a:pt x="3365" y="3359"/>
                      <a:pt x="3376" y="3336"/>
                      <a:pt x="3376" y="3313"/>
                    </a:cubicBezTo>
                    <a:cubicBezTo>
                      <a:pt x="3399" y="3256"/>
                      <a:pt x="3388" y="3175"/>
                      <a:pt x="3342" y="3118"/>
                    </a:cubicBezTo>
                    <a:lnTo>
                      <a:pt x="3342" y="3106"/>
                    </a:lnTo>
                    <a:cubicBezTo>
                      <a:pt x="3284" y="3049"/>
                      <a:pt x="3238" y="2980"/>
                      <a:pt x="3181" y="2911"/>
                    </a:cubicBezTo>
                    <a:cubicBezTo>
                      <a:pt x="3147" y="2865"/>
                      <a:pt x="3101" y="2819"/>
                      <a:pt x="3067" y="2762"/>
                    </a:cubicBezTo>
                    <a:cubicBezTo>
                      <a:pt x="2837" y="2486"/>
                      <a:pt x="2618" y="2199"/>
                      <a:pt x="2401" y="1912"/>
                    </a:cubicBezTo>
                    <a:lnTo>
                      <a:pt x="2435" y="1855"/>
                    </a:lnTo>
                    <a:lnTo>
                      <a:pt x="2848" y="1120"/>
                    </a:lnTo>
                    <a:cubicBezTo>
                      <a:pt x="2860" y="1085"/>
                      <a:pt x="2871" y="1051"/>
                      <a:pt x="2871" y="1016"/>
                    </a:cubicBezTo>
                    <a:lnTo>
                      <a:pt x="2871" y="959"/>
                    </a:lnTo>
                    <a:cubicBezTo>
                      <a:pt x="2860" y="925"/>
                      <a:pt x="2837" y="891"/>
                      <a:pt x="2814" y="856"/>
                    </a:cubicBezTo>
                    <a:cubicBezTo>
                      <a:pt x="2802" y="845"/>
                      <a:pt x="2779" y="833"/>
                      <a:pt x="2768" y="822"/>
                    </a:cubicBezTo>
                    <a:cubicBezTo>
                      <a:pt x="2733" y="799"/>
                      <a:pt x="2676" y="787"/>
                      <a:pt x="2630" y="787"/>
                    </a:cubicBezTo>
                    <a:lnTo>
                      <a:pt x="2584" y="787"/>
                    </a:lnTo>
                    <a:cubicBezTo>
                      <a:pt x="2572" y="799"/>
                      <a:pt x="2561" y="799"/>
                      <a:pt x="2538" y="810"/>
                    </a:cubicBezTo>
                    <a:lnTo>
                      <a:pt x="1838" y="1177"/>
                    </a:lnTo>
                    <a:cubicBezTo>
                      <a:pt x="1792" y="1120"/>
                      <a:pt x="1758" y="1062"/>
                      <a:pt x="1712" y="1005"/>
                    </a:cubicBezTo>
                    <a:cubicBezTo>
                      <a:pt x="1585" y="833"/>
                      <a:pt x="1447" y="649"/>
                      <a:pt x="1321" y="477"/>
                    </a:cubicBezTo>
                    <a:lnTo>
                      <a:pt x="1046" y="98"/>
                    </a:lnTo>
                    <a:cubicBezTo>
                      <a:pt x="1011" y="64"/>
                      <a:pt x="988" y="29"/>
                      <a:pt x="942" y="18"/>
                    </a:cubicBezTo>
                    <a:cubicBezTo>
                      <a:pt x="919" y="6"/>
                      <a:pt x="890" y="1"/>
                      <a:pt x="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-809971" y="2374200"/>
                <a:ext cx="124751" cy="14434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948" extrusionOk="0">
                    <a:moveTo>
                      <a:pt x="1184" y="1065"/>
                    </a:moveTo>
                    <a:lnTo>
                      <a:pt x="1184" y="1065"/>
                    </a:lnTo>
                    <a:cubicBezTo>
                      <a:pt x="1264" y="1169"/>
                      <a:pt x="1344" y="1284"/>
                      <a:pt x="1424" y="1387"/>
                    </a:cubicBezTo>
                    <a:lnTo>
                      <a:pt x="1230" y="1491"/>
                    </a:lnTo>
                    <a:cubicBezTo>
                      <a:pt x="1218" y="1353"/>
                      <a:pt x="1207" y="1203"/>
                      <a:pt x="1184" y="1065"/>
                    </a:cubicBezTo>
                    <a:close/>
                    <a:moveTo>
                      <a:pt x="1700" y="1754"/>
                    </a:moveTo>
                    <a:cubicBezTo>
                      <a:pt x="1758" y="1823"/>
                      <a:pt x="1804" y="1892"/>
                      <a:pt x="1861" y="1961"/>
                    </a:cubicBezTo>
                    <a:lnTo>
                      <a:pt x="1574" y="2466"/>
                    </a:lnTo>
                    <a:lnTo>
                      <a:pt x="1276" y="2363"/>
                    </a:lnTo>
                    <a:cubicBezTo>
                      <a:pt x="1264" y="2236"/>
                      <a:pt x="1264" y="2111"/>
                      <a:pt x="1253" y="1984"/>
                    </a:cubicBezTo>
                    <a:lnTo>
                      <a:pt x="1700" y="1754"/>
                    </a:lnTo>
                    <a:close/>
                    <a:moveTo>
                      <a:pt x="2159" y="2351"/>
                    </a:moveTo>
                    <a:cubicBezTo>
                      <a:pt x="2274" y="2501"/>
                      <a:pt x="2389" y="2650"/>
                      <a:pt x="2504" y="2788"/>
                    </a:cubicBezTo>
                    <a:lnTo>
                      <a:pt x="2010" y="2627"/>
                    </a:lnTo>
                    <a:lnTo>
                      <a:pt x="2159" y="2351"/>
                    </a:lnTo>
                    <a:close/>
                    <a:moveTo>
                      <a:pt x="1276" y="2845"/>
                    </a:moveTo>
                    <a:lnTo>
                      <a:pt x="1355" y="2879"/>
                    </a:lnTo>
                    <a:lnTo>
                      <a:pt x="1276" y="3006"/>
                    </a:lnTo>
                    <a:lnTo>
                      <a:pt x="1276" y="2845"/>
                    </a:lnTo>
                    <a:close/>
                    <a:moveTo>
                      <a:pt x="857" y="1"/>
                    </a:moveTo>
                    <a:cubicBezTo>
                      <a:pt x="827" y="1"/>
                      <a:pt x="798" y="7"/>
                      <a:pt x="770" y="21"/>
                    </a:cubicBezTo>
                    <a:cubicBezTo>
                      <a:pt x="678" y="55"/>
                      <a:pt x="621" y="159"/>
                      <a:pt x="633" y="262"/>
                    </a:cubicBezTo>
                    <a:cubicBezTo>
                      <a:pt x="701" y="744"/>
                      <a:pt x="758" y="1226"/>
                      <a:pt x="781" y="1708"/>
                    </a:cubicBezTo>
                    <a:lnTo>
                      <a:pt x="127" y="2053"/>
                    </a:lnTo>
                    <a:cubicBezTo>
                      <a:pt x="47" y="2088"/>
                      <a:pt x="1" y="2179"/>
                      <a:pt x="1" y="2271"/>
                    </a:cubicBezTo>
                    <a:cubicBezTo>
                      <a:pt x="13" y="2363"/>
                      <a:pt x="70" y="2432"/>
                      <a:pt x="161" y="2466"/>
                    </a:cubicBezTo>
                    <a:lnTo>
                      <a:pt x="816" y="2696"/>
                    </a:lnTo>
                    <a:cubicBezTo>
                      <a:pt x="827" y="3029"/>
                      <a:pt x="816" y="3374"/>
                      <a:pt x="804" y="3706"/>
                    </a:cubicBezTo>
                    <a:cubicBezTo>
                      <a:pt x="793" y="3833"/>
                      <a:pt x="885" y="3948"/>
                      <a:pt x="1011" y="3948"/>
                    </a:cubicBezTo>
                    <a:lnTo>
                      <a:pt x="1023" y="3948"/>
                    </a:lnTo>
                    <a:cubicBezTo>
                      <a:pt x="1046" y="3948"/>
                      <a:pt x="1069" y="3948"/>
                      <a:pt x="1092" y="3936"/>
                    </a:cubicBezTo>
                    <a:cubicBezTo>
                      <a:pt x="1108" y="3940"/>
                      <a:pt x="1124" y="3942"/>
                      <a:pt x="1141" y="3942"/>
                    </a:cubicBezTo>
                    <a:cubicBezTo>
                      <a:pt x="1218" y="3942"/>
                      <a:pt x="1297" y="3899"/>
                      <a:pt x="1344" y="3833"/>
                    </a:cubicBezTo>
                    <a:lnTo>
                      <a:pt x="1792" y="3029"/>
                    </a:lnTo>
                    <a:lnTo>
                      <a:pt x="3090" y="3476"/>
                    </a:lnTo>
                    <a:cubicBezTo>
                      <a:pt x="3108" y="3481"/>
                      <a:pt x="3128" y="3483"/>
                      <a:pt x="3148" y="3483"/>
                    </a:cubicBezTo>
                    <a:cubicBezTo>
                      <a:pt x="3226" y="3483"/>
                      <a:pt x="3308" y="3449"/>
                      <a:pt x="3353" y="3385"/>
                    </a:cubicBezTo>
                    <a:cubicBezTo>
                      <a:pt x="3411" y="3305"/>
                      <a:pt x="3399" y="3190"/>
                      <a:pt x="3342" y="3109"/>
                    </a:cubicBezTo>
                    <a:cubicBezTo>
                      <a:pt x="3021" y="2719"/>
                      <a:pt x="2710" y="2317"/>
                      <a:pt x="2401" y="1915"/>
                    </a:cubicBezTo>
                    <a:lnTo>
                      <a:pt x="2848" y="1123"/>
                    </a:lnTo>
                    <a:cubicBezTo>
                      <a:pt x="2894" y="1042"/>
                      <a:pt x="2883" y="928"/>
                      <a:pt x="2814" y="859"/>
                    </a:cubicBezTo>
                    <a:cubicBezTo>
                      <a:pt x="2770" y="814"/>
                      <a:pt x="2706" y="789"/>
                      <a:pt x="2642" y="789"/>
                    </a:cubicBezTo>
                    <a:cubicBezTo>
                      <a:pt x="2606" y="789"/>
                      <a:pt x="2571" y="796"/>
                      <a:pt x="2538" y="813"/>
                    </a:cubicBezTo>
                    <a:lnTo>
                      <a:pt x="1838" y="1180"/>
                    </a:lnTo>
                    <a:cubicBezTo>
                      <a:pt x="1562" y="813"/>
                      <a:pt x="1298" y="457"/>
                      <a:pt x="1046" y="101"/>
                    </a:cubicBezTo>
                    <a:cubicBezTo>
                      <a:pt x="998" y="37"/>
                      <a:pt x="927" y="1"/>
                      <a:pt x="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41"/>
            <p:cNvGrpSpPr/>
            <p:nvPr/>
          </p:nvGrpSpPr>
          <p:grpSpPr>
            <a:xfrm>
              <a:off x="-1078188" y="2511746"/>
              <a:ext cx="104532" cy="152904"/>
              <a:chOff x="-1078188" y="2511746"/>
              <a:chExt cx="104532" cy="152904"/>
            </a:xfrm>
          </p:grpSpPr>
          <p:sp>
            <p:nvSpPr>
              <p:cNvPr id="951" name="Google Shape;951;p41"/>
              <p:cNvSpPr/>
              <p:nvPr/>
            </p:nvSpPr>
            <p:spPr>
              <a:xfrm>
                <a:off x="-1078188" y="2511783"/>
                <a:ext cx="103691" cy="152868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181" extrusionOk="0">
                    <a:moveTo>
                      <a:pt x="1263" y="1"/>
                    </a:moveTo>
                    <a:cubicBezTo>
                      <a:pt x="1149" y="12"/>
                      <a:pt x="1057" y="104"/>
                      <a:pt x="1057" y="219"/>
                    </a:cubicBezTo>
                    <a:cubicBezTo>
                      <a:pt x="1045" y="655"/>
                      <a:pt x="1022" y="1103"/>
                      <a:pt x="976" y="1539"/>
                    </a:cubicBezTo>
                    <a:cubicBezTo>
                      <a:pt x="976" y="1596"/>
                      <a:pt x="965" y="1654"/>
                      <a:pt x="953" y="1711"/>
                    </a:cubicBezTo>
                    <a:cubicBezTo>
                      <a:pt x="746" y="1769"/>
                      <a:pt x="529" y="1803"/>
                      <a:pt x="310" y="1826"/>
                    </a:cubicBezTo>
                    <a:lnTo>
                      <a:pt x="230" y="1826"/>
                    </a:lnTo>
                    <a:cubicBezTo>
                      <a:pt x="149" y="1838"/>
                      <a:pt x="69" y="1884"/>
                      <a:pt x="34" y="1964"/>
                    </a:cubicBezTo>
                    <a:cubicBezTo>
                      <a:pt x="34" y="1976"/>
                      <a:pt x="23" y="1999"/>
                      <a:pt x="23" y="2033"/>
                    </a:cubicBezTo>
                    <a:cubicBezTo>
                      <a:pt x="0" y="2136"/>
                      <a:pt x="69" y="2239"/>
                      <a:pt x="172" y="2274"/>
                    </a:cubicBezTo>
                    <a:cubicBezTo>
                      <a:pt x="345" y="2331"/>
                      <a:pt x="529" y="2400"/>
                      <a:pt x="700" y="2481"/>
                    </a:cubicBezTo>
                    <a:cubicBezTo>
                      <a:pt x="746" y="2492"/>
                      <a:pt x="792" y="2515"/>
                      <a:pt x="838" y="2538"/>
                    </a:cubicBezTo>
                    <a:cubicBezTo>
                      <a:pt x="804" y="2767"/>
                      <a:pt x="758" y="2986"/>
                      <a:pt x="712" y="3216"/>
                    </a:cubicBezTo>
                    <a:cubicBezTo>
                      <a:pt x="666" y="3433"/>
                      <a:pt x="620" y="3663"/>
                      <a:pt x="563" y="3882"/>
                    </a:cubicBezTo>
                    <a:cubicBezTo>
                      <a:pt x="552" y="3916"/>
                      <a:pt x="552" y="3951"/>
                      <a:pt x="552" y="3985"/>
                    </a:cubicBezTo>
                    <a:cubicBezTo>
                      <a:pt x="563" y="4042"/>
                      <a:pt x="608" y="4099"/>
                      <a:pt x="666" y="4134"/>
                    </a:cubicBezTo>
                    <a:cubicBezTo>
                      <a:pt x="677" y="4145"/>
                      <a:pt x="700" y="4157"/>
                      <a:pt x="723" y="4157"/>
                    </a:cubicBezTo>
                    <a:cubicBezTo>
                      <a:pt x="723" y="4168"/>
                      <a:pt x="735" y="4168"/>
                      <a:pt x="746" y="4168"/>
                    </a:cubicBezTo>
                    <a:lnTo>
                      <a:pt x="827" y="4168"/>
                    </a:lnTo>
                    <a:cubicBezTo>
                      <a:pt x="861" y="4180"/>
                      <a:pt x="884" y="4180"/>
                      <a:pt x="919" y="4180"/>
                    </a:cubicBezTo>
                    <a:lnTo>
                      <a:pt x="976" y="4180"/>
                    </a:lnTo>
                    <a:cubicBezTo>
                      <a:pt x="988" y="4168"/>
                      <a:pt x="988" y="4168"/>
                      <a:pt x="999" y="4168"/>
                    </a:cubicBezTo>
                    <a:cubicBezTo>
                      <a:pt x="1045" y="4157"/>
                      <a:pt x="1091" y="4111"/>
                      <a:pt x="1126" y="4065"/>
                    </a:cubicBezTo>
                    <a:cubicBezTo>
                      <a:pt x="1194" y="3928"/>
                      <a:pt x="1263" y="3790"/>
                      <a:pt x="1343" y="3652"/>
                    </a:cubicBezTo>
                    <a:cubicBezTo>
                      <a:pt x="1458" y="3456"/>
                      <a:pt x="1573" y="3262"/>
                      <a:pt x="1700" y="3066"/>
                    </a:cubicBezTo>
                    <a:cubicBezTo>
                      <a:pt x="1723" y="3043"/>
                      <a:pt x="1734" y="3020"/>
                      <a:pt x="1757" y="2986"/>
                    </a:cubicBezTo>
                    <a:cubicBezTo>
                      <a:pt x="1803" y="3020"/>
                      <a:pt x="1860" y="3043"/>
                      <a:pt x="1906" y="3078"/>
                    </a:cubicBezTo>
                    <a:cubicBezTo>
                      <a:pt x="1940" y="3101"/>
                      <a:pt x="1963" y="3112"/>
                      <a:pt x="1998" y="3135"/>
                    </a:cubicBezTo>
                    <a:cubicBezTo>
                      <a:pt x="2044" y="3170"/>
                      <a:pt x="2101" y="3193"/>
                      <a:pt x="2159" y="3227"/>
                    </a:cubicBezTo>
                    <a:cubicBezTo>
                      <a:pt x="2262" y="3296"/>
                      <a:pt x="2377" y="3376"/>
                      <a:pt x="2480" y="3445"/>
                    </a:cubicBezTo>
                    <a:cubicBezTo>
                      <a:pt x="2491" y="3445"/>
                      <a:pt x="2491" y="3456"/>
                      <a:pt x="2503" y="3456"/>
                    </a:cubicBezTo>
                    <a:cubicBezTo>
                      <a:pt x="2503" y="3456"/>
                      <a:pt x="2514" y="3468"/>
                      <a:pt x="2526" y="3468"/>
                    </a:cubicBezTo>
                    <a:lnTo>
                      <a:pt x="2537" y="3468"/>
                    </a:lnTo>
                    <a:cubicBezTo>
                      <a:pt x="2563" y="3479"/>
                      <a:pt x="2590" y="3484"/>
                      <a:pt x="2617" y="3484"/>
                    </a:cubicBezTo>
                    <a:cubicBezTo>
                      <a:pt x="2673" y="3484"/>
                      <a:pt x="2728" y="3461"/>
                      <a:pt x="2767" y="3422"/>
                    </a:cubicBezTo>
                    <a:cubicBezTo>
                      <a:pt x="2790" y="3399"/>
                      <a:pt x="2813" y="3365"/>
                      <a:pt x="2825" y="3331"/>
                    </a:cubicBezTo>
                    <a:cubicBezTo>
                      <a:pt x="2825" y="3319"/>
                      <a:pt x="2836" y="3296"/>
                      <a:pt x="2836" y="3285"/>
                    </a:cubicBezTo>
                    <a:cubicBezTo>
                      <a:pt x="2836" y="3227"/>
                      <a:pt x="2825" y="3170"/>
                      <a:pt x="2802" y="3135"/>
                    </a:cubicBezTo>
                    <a:cubicBezTo>
                      <a:pt x="2606" y="2848"/>
                      <a:pt x="2434" y="2561"/>
                      <a:pt x="2285" y="2274"/>
                    </a:cubicBezTo>
                    <a:cubicBezTo>
                      <a:pt x="2446" y="2079"/>
                      <a:pt x="2606" y="1884"/>
                      <a:pt x="2779" y="1711"/>
                    </a:cubicBezTo>
                    <a:cubicBezTo>
                      <a:pt x="2802" y="1677"/>
                      <a:pt x="2813" y="1654"/>
                      <a:pt x="2825" y="1619"/>
                    </a:cubicBezTo>
                    <a:cubicBezTo>
                      <a:pt x="2836" y="1585"/>
                      <a:pt x="2836" y="1539"/>
                      <a:pt x="2825" y="1505"/>
                    </a:cubicBezTo>
                    <a:cubicBezTo>
                      <a:pt x="2825" y="1471"/>
                      <a:pt x="2802" y="1436"/>
                      <a:pt x="2779" y="1402"/>
                    </a:cubicBezTo>
                    <a:cubicBezTo>
                      <a:pt x="2756" y="1379"/>
                      <a:pt x="2733" y="1356"/>
                      <a:pt x="2698" y="1344"/>
                    </a:cubicBezTo>
                    <a:cubicBezTo>
                      <a:pt x="2675" y="1333"/>
                      <a:pt x="2652" y="1321"/>
                      <a:pt x="2629" y="1321"/>
                    </a:cubicBezTo>
                    <a:cubicBezTo>
                      <a:pt x="2548" y="1294"/>
                      <a:pt x="2466" y="1282"/>
                      <a:pt x="2385" y="1282"/>
                    </a:cubicBezTo>
                    <a:cubicBezTo>
                      <a:pt x="2227" y="1282"/>
                      <a:pt x="2073" y="1325"/>
                      <a:pt x="1929" y="1379"/>
                    </a:cubicBezTo>
                    <a:cubicBezTo>
                      <a:pt x="1929" y="1390"/>
                      <a:pt x="1917" y="1390"/>
                      <a:pt x="1906" y="1390"/>
                    </a:cubicBezTo>
                    <a:cubicBezTo>
                      <a:pt x="1906" y="1390"/>
                      <a:pt x="1894" y="1402"/>
                      <a:pt x="1883" y="1402"/>
                    </a:cubicBezTo>
                    <a:cubicBezTo>
                      <a:pt x="1746" y="1057"/>
                      <a:pt x="1631" y="690"/>
                      <a:pt x="1539" y="333"/>
                    </a:cubicBezTo>
                    <a:cubicBezTo>
                      <a:pt x="1527" y="276"/>
                      <a:pt x="1516" y="219"/>
                      <a:pt x="1504" y="173"/>
                    </a:cubicBezTo>
                    <a:cubicBezTo>
                      <a:pt x="1504" y="162"/>
                      <a:pt x="1493" y="150"/>
                      <a:pt x="1493" y="127"/>
                    </a:cubicBezTo>
                    <a:lnTo>
                      <a:pt x="1481" y="116"/>
                    </a:lnTo>
                    <a:cubicBezTo>
                      <a:pt x="1447" y="47"/>
                      <a:pt x="1378" y="1"/>
                      <a:pt x="1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-1078188" y="2511746"/>
                <a:ext cx="104532" cy="152904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182" extrusionOk="0">
                    <a:moveTo>
                      <a:pt x="1435" y="1506"/>
                    </a:moveTo>
                    <a:cubicBezTo>
                      <a:pt x="1447" y="1528"/>
                      <a:pt x="1458" y="1551"/>
                      <a:pt x="1458" y="1563"/>
                    </a:cubicBezTo>
                    <a:cubicBezTo>
                      <a:pt x="1447" y="1574"/>
                      <a:pt x="1435" y="1574"/>
                      <a:pt x="1435" y="1574"/>
                    </a:cubicBezTo>
                    <a:lnTo>
                      <a:pt x="1435" y="1506"/>
                    </a:lnTo>
                    <a:close/>
                    <a:moveTo>
                      <a:pt x="1642" y="1988"/>
                    </a:moveTo>
                    <a:cubicBezTo>
                      <a:pt x="1677" y="2069"/>
                      <a:pt x="1711" y="2148"/>
                      <a:pt x="1746" y="2217"/>
                    </a:cubicBezTo>
                    <a:cubicBezTo>
                      <a:pt x="1700" y="2275"/>
                      <a:pt x="1654" y="2344"/>
                      <a:pt x="1619" y="2401"/>
                    </a:cubicBezTo>
                    <a:lnTo>
                      <a:pt x="1343" y="2263"/>
                    </a:lnTo>
                    <a:cubicBezTo>
                      <a:pt x="1355" y="2206"/>
                      <a:pt x="1366" y="2137"/>
                      <a:pt x="1366" y="2080"/>
                    </a:cubicBezTo>
                    <a:cubicBezTo>
                      <a:pt x="1458" y="2046"/>
                      <a:pt x="1550" y="2023"/>
                      <a:pt x="1642" y="1988"/>
                    </a:cubicBezTo>
                    <a:close/>
                    <a:moveTo>
                      <a:pt x="1274" y="2734"/>
                    </a:moveTo>
                    <a:cubicBezTo>
                      <a:pt x="1297" y="2746"/>
                      <a:pt x="1320" y="2757"/>
                      <a:pt x="1355" y="2780"/>
                    </a:cubicBezTo>
                    <a:cubicBezTo>
                      <a:pt x="1309" y="2837"/>
                      <a:pt x="1274" y="2895"/>
                      <a:pt x="1228" y="2964"/>
                    </a:cubicBezTo>
                    <a:cubicBezTo>
                      <a:pt x="1240" y="2883"/>
                      <a:pt x="1263" y="2814"/>
                      <a:pt x="1274" y="2734"/>
                    </a:cubicBezTo>
                    <a:close/>
                    <a:moveTo>
                      <a:pt x="1289" y="1"/>
                    </a:moveTo>
                    <a:cubicBezTo>
                      <a:pt x="1281" y="1"/>
                      <a:pt x="1272" y="1"/>
                      <a:pt x="1263" y="2"/>
                    </a:cubicBezTo>
                    <a:cubicBezTo>
                      <a:pt x="1149" y="13"/>
                      <a:pt x="1057" y="105"/>
                      <a:pt x="1057" y="220"/>
                    </a:cubicBezTo>
                    <a:cubicBezTo>
                      <a:pt x="1045" y="725"/>
                      <a:pt x="1011" y="1219"/>
                      <a:pt x="953" y="1712"/>
                    </a:cubicBezTo>
                    <a:cubicBezTo>
                      <a:pt x="723" y="1770"/>
                      <a:pt x="471" y="1816"/>
                      <a:pt x="230" y="1827"/>
                    </a:cubicBezTo>
                    <a:cubicBezTo>
                      <a:pt x="115" y="1839"/>
                      <a:pt x="34" y="1919"/>
                      <a:pt x="23" y="2034"/>
                    </a:cubicBezTo>
                    <a:cubicBezTo>
                      <a:pt x="0" y="2137"/>
                      <a:pt x="69" y="2240"/>
                      <a:pt x="172" y="2275"/>
                    </a:cubicBezTo>
                    <a:cubicBezTo>
                      <a:pt x="402" y="2355"/>
                      <a:pt x="620" y="2436"/>
                      <a:pt x="838" y="2539"/>
                    </a:cubicBezTo>
                    <a:cubicBezTo>
                      <a:pt x="769" y="2987"/>
                      <a:pt x="677" y="3446"/>
                      <a:pt x="563" y="3883"/>
                    </a:cubicBezTo>
                    <a:cubicBezTo>
                      <a:pt x="529" y="4008"/>
                      <a:pt x="597" y="4135"/>
                      <a:pt x="723" y="4158"/>
                    </a:cubicBezTo>
                    <a:cubicBezTo>
                      <a:pt x="758" y="4169"/>
                      <a:pt x="792" y="4169"/>
                      <a:pt x="827" y="4169"/>
                    </a:cubicBezTo>
                    <a:cubicBezTo>
                      <a:pt x="861" y="4181"/>
                      <a:pt x="884" y="4181"/>
                      <a:pt x="919" y="4181"/>
                    </a:cubicBezTo>
                    <a:cubicBezTo>
                      <a:pt x="999" y="4181"/>
                      <a:pt x="1080" y="4135"/>
                      <a:pt x="1126" y="4066"/>
                    </a:cubicBezTo>
                    <a:cubicBezTo>
                      <a:pt x="1309" y="3687"/>
                      <a:pt x="1527" y="3332"/>
                      <a:pt x="1757" y="2987"/>
                    </a:cubicBezTo>
                    <a:cubicBezTo>
                      <a:pt x="1998" y="3136"/>
                      <a:pt x="2251" y="3286"/>
                      <a:pt x="2480" y="3446"/>
                    </a:cubicBezTo>
                    <a:cubicBezTo>
                      <a:pt x="2520" y="3471"/>
                      <a:pt x="2566" y="3483"/>
                      <a:pt x="2611" y="3483"/>
                    </a:cubicBezTo>
                    <a:cubicBezTo>
                      <a:pt x="2671" y="3483"/>
                      <a:pt x="2728" y="3462"/>
                      <a:pt x="2767" y="3423"/>
                    </a:cubicBezTo>
                    <a:cubicBezTo>
                      <a:pt x="2848" y="3343"/>
                      <a:pt x="2859" y="3217"/>
                      <a:pt x="2802" y="3136"/>
                    </a:cubicBezTo>
                    <a:cubicBezTo>
                      <a:pt x="2606" y="2849"/>
                      <a:pt x="2434" y="2562"/>
                      <a:pt x="2285" y="2275"/>
                    </a:cubicBezTo>
                    <a:cubicBezTo>
                      <a:pt x="2446" y="2080"/>
                      <a:pt x="2606" y="1885"/>
                      <a:pt x="2779" y="1712"/>
                    </a:cubicBezTo>
                    <a:cubicBezTo>
                      <a:pt x="2825" y="1655"/>
                      <a:pt x="2848" y="1574"/>
                      <a:pt x="2825" y="1506"/>
                    </a:cubicBezTo>
                    <a:cubicBezTo>
                      <a:pt x="2813" y="1437"/>
                      <a:pt x="2767" y="1368"/>
                      <a:pt x="2698" y="1345"/>
                    </a:cubicBezTo>
                    <a:cubicBezTo>
                      <a:pt x="2593" y="1303"/>
                      <a:pt x="2489" y="1285"/>
                      <a:pt x="2388" y="1285"/>
                    </a:cubicBezTo>
                    <a:cubicBezTo>
                      <a:pt x="2212" y="1285"/>
                      <a:pt x="2043" y="1337"/>
                      <a:pt x="1883" y="1403"/>
                    </a:cubicBezTo>
                    <a:cubicBezTo>
                      <a:pt x="1734" y="1000"/>
                      <a:pt x="1608" y="599"/>
                      <a:pt x="1504" y="174"/>
                    </a:cubicBezTo>
                    <a:cubicBezTo>
                      <a:pt x="1483" y="67"/>
                      <a:pt x="1393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3" name="Google Shape;953;p41"/>
          <p:cNvGrpSpPr/>
          <p:nvPr/>
        </p:nvGrpSpPr>
        <p:grpSpPr>
          <a:xfrm>
            <a:off x="7464621" y="0"/>
            <a:ext cx="486864" cy="399297"/>
            <a:chOff x="1036100" y="2778525"/>
            <a:chExt cx="486864" cy="399297"/>
          </a:xfrm>
        </p:grpSpPr>
        <p:sp>
          <p:nvSpPr>
            <p:cNvPr id="954" name="Google Shape;954;p41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1212611" y="2779232"/>
              <a:ext cx="126992" cy="146798"/>
            </a:xfrm>
            <a:custGeom>
              <a:avLst/>
              <a:gdLst/>
              <a:ahLst/>
              <a:cxnLst/>
              <a:rect l="l" t="t" r="r" b="b"/>
              <a:pathLst>
                <a:path w="3411" h="3943" extrusionOk="0">
                  <a:moveTo>
                    <a:pt x="1195" y="1061"/>
                  </a:moveTo>
                  <a:lnTo>
                    <a:pt x="1195" y="1061"/>
                  </a:lnTo>
                  <a:cubicBezTo>
                    <a:pt x="1263" y="1175"/>
                    <a:pt x="1344" y="1279"/>
                    <a:pt x="1424" y="1382"/>
                  </a:cubicBezTo>
                  <a:lnTo>
                    <a:pt x="1229" y="1486"/>
                  </a:lnTo>
                  <a:cubicBezTo>
                    <a:pt x="1217" y="1348"/>
                    <a:pt x="1206" y="1198"/>
                    <a:pt x="1195" y="1061"/>
                  </a:cubicBezTo>
                  <a:close/>
                  <a:moveTo>
                    <a:pt x="1700" y="1750"/>
                  </a:moveTo>
                  <a:cubicBezTo>
                    <a:pt x="1758" y="1818"/>
                    <a:pt x="1815" y="1887"/>
                    <a:pt x="1860" y="1956"/>
                  </a:cubicBezTo>
                  <a:lnTo>
                    <a:pt x="1574" y="2461"/>
                  </a:lnTo>
                  <a:lnTo>
                    <a:pt x="1275" y="2359"/>
                  </a:lnTo>
                  <a:cubicBezTo>
                    <a:pt x="1263" y="2232"/>
                    <a:pt x="1263" y="2106"/>
                    <a:pt x="1263" y="1979"/>
                  </a:cubicBezTo>
                  <a:lnTo>
                    <a:pt x="1700" y="1750"/>
                  </a:lnTo>
                  <a:close/>
                  <a:moveTo>
                    <a:pt x="2159" y="2347"/>
                  </a:moveTo>
                  <a:cubicBezTo>
                    <a:pt x="2274" y="2496"/>
                    <a:pt x="2389" y="2645"/>
                    <a:pt x="2503" y="2783"/>
                  </a:cubicBezTo>
                  <a:lnTo>
                    <a:pt x="2010" y="2622"/>
                  </a:lnTo>
                  <a:lnTo>
                    <a:pt x="2159" y="2347"/>
                  </a:lnTo>
                  <a:close/>
                  <a:moveTo>
                    <a:pt x="1275" y="2841"/>
                  </a:moveTo>
                  <a:lnTo>
                    <a:pt x="1355" y="2875"/>
                  </a:lnTo>
                  <a:lnTo>
                    <a:pt x="1275" y="3002"/>
                  </a:lnTo>
                  <a:lnTo>
                    <a:pt x="1275" y="2841"/>
                  </a:lnTo>
                  <a:close/>
                  <a:moveTo>
                    <a:pt x="860" y="1"/>
                  </a:moveTo>
                  <a:cubicBezTo>
                    <a:pt x="831" y="1"/>
                    <a:pt x="800" y="6"/>
                    <a:pt x="770" y="16"/>
                  </a:cubicBezTo>
                  <a:cubicBezTo>
                    <a:pt x="678" y="50"/>
                    <a:pt x="620" y="154"/>
                    <a:pt x="632" y="257"/>
                  </a:cubicBezTo>
                  <a:cubicBezTo>
                    <a:pt x="701" y="739"/>
                    <a:pt x="758" y="1221"/>
                    <a:pt x="793" y="1704"/>
                  </a:cubicBezTo>
                  <a:lnTo>
                    <a:pt x="127" y="2048"/>
                  </a:lnTo>
                  <a:cubicBezTo>
                    <a:pt x="46" y="2083"/>
                    <a:pt x="0" y="2175"/>
                    <a:pt x="12" y="2267"/>
                  </a:cubicBezTo>
                  <a:cubicBezTo>
                    <a:pt x="12" y="2359"/>
                    <a:pt x="69" y="2427"/>
                    <a:pt x="161" y="2461"/>
                  </a:cubicBezTo>
                  <a:lnTo>
                    <a:pt x="827" y="2691"/>
                  </a:lnTo>
                  <a:cubicBezTo>
                    <a:pt x="827" y="3024"/>
                    <a:pt x="816" y="3369"/>
                    <a:pt x="804" y="3713"/>
                  </a:cubicBezTo>
                  <a:cubicBezTo>
                    <a:pt x="793" y="3828"/>
                    <a:pt x="896" y="3943"/>
                    <a:pt x="1023" y="3943"/>
                  </a:cubicBezTo>
                  <a:lnTo>
                    <a:pt x="1034" y="3943"/>
                  </a:lnTo>
                  <a:cubicBezTo>
                    <a:pt x="1057" y="3943"/>
                    <a:pt x="1080" y="3943"/>
                    <a:pt x="1092" y="3931"/>
                  </a:cubicBezTo>
                  <a:cubicBezTo>
                    <a:pt x="1112" y="3936"/>
                    <a:pt x="1133" y="3938"/>
                    <a:pt x="1152" y="3938"/>
                  </a:cubicBezTo>
                  <a:cubicBezTo>
                    <a:pt x="1230" y="3938"/>
                    <a:pt x="1298" y="3902"/>
                    <a:pt x="1344" y="3828"/>
                  </a:cubicBezTo>
                  <a:lnTo>
                    <a:pt x="1792" y="3024"/>
                  </a:lnTo>
                  <a:lnTo>
                    <a:pt x="3089" y="3472"/>
                  </a:lnTo>
                  <a:cubicBezTo>
                    <a:pt x="3116" y="3481"/>
                    <a:pt x="3142" y="3485"/>
                    <a:pt x="3168" y="3485"/>
                  </a:cubicBezTo>
                  <a:cubicBezTo>
                    <a:pt x="3242" y="3485"/>
                    <a:pt x="3311" y="3448"/>
                    <a:pt x="3353" y="3380"/>
                  </a:cubicBezTo>
                  <a:cubicBezTo>
                    <a:pt x="3411" y="3300"/>
                    <a:pt x="3411" y="3185"/>
                    <a:pt x="3342" y="3116"/>
                  </a:cubicBezTo>
                  <a:cubicBezTo>
                    <a:pt x="3032" y="2714"/>
                    <a:pt x="2710" y="2324"/>
                    <a:pt x="2401" y="1922"/>
                  </a:cubicBezTo>
                  <a:lnTo>
                    <a:pt x="2848" y="1119"/>
                  </a:lnTo>
                  <a:cubicBezTo>
                    <a:pt x="2894" y="1038"/>
                    <a:pt x="2883" y="923"/>
                    <a:pt x="2814" y="854"/>
                  </a:cubicBezTo>
                  <a:cubicBezTo>
                    <a:pt x="2769" y="810"/>
                    <a:pt x="2706" y="784"/>
                    <a:pt x="2644" y="784"/>
                  </a:cubicBezTo>
                  <a:cubicBezTo>
                    <a:pt x="2611" y="784"/>
                    <a:pt x="2578" y="792"/>
                    <a:pt x="2549" y="808"/>
                  </a:cubicBezTo>
                  <a:lnTo>
                    <a:pt x="1837" y="1175"/>
                  </a:lnTo>
                  <a:cubicBezTo>
                    <a:pt x="1574" y="808"/>
                    <a:pt x="1298" y="453"/>
                    <a:pt x="1046" y="96"/>
                  </a:cubicBezTo>
                  <a:cubicBezTo>
                    <a:pt x="997" y="31"/>
                    <a:pt x="931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41"/>
            <p:cNvGrpSpPr/>
            <p:nvPr/>
          </p:nvGrpSpPr>
          <p:grpSpPr>
            <a:xfrm>
              <a:off x="1036100" y="2779232"/>
              <a:ext cx="486864" cy="398590"/>
              <a:chOff x="1036100" y="2779232"/>
              <a:chExt cx="486864" cy="398590"/>
            </a:xfrm>
          </p:grpSpPr>
          <p:sp>
            <p:nvSpPr>
              <p:cNvPr id="958" name="Google Shape;958;p41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1405839" y="3036720"/>
                <a:ext cx="117126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68" extrusionOk="0">
                    <a:moveTo>
                      <a:pt x="1860" y="1459"/>
                    </a:moveTo>
                    <a:lnTo>
                      <a:pt x="1860" y="1528"/>
                    </a:lnTo>
                    <a:lnTo>
                      <a:pt x="1826" y="1528"/>
                    </a:lnTo>
                    <a:lnTo>
                      <a:pt x="1860" y="1459"/>
                    </a:lnTo>
                    <a:close/>
                    <a:moveTo>
                      <a:pt x="2308" y="1998"/>
                    </a:moveTo>
                    <a:cubicBezTo>
                      <a:pt x="2308" y="1998"/>
                      <a:pt x="2308" y="2010"/>
                      <a:pt x="2296" y="2010"/>
                    </a:cubicBezTo>
                    <a:lnTo>
                      <a:pt x="2296" y="1998"/>
                    </a:lnTo>
                    <a:close/>
                    <a:moveTo>
                      <a:pt x="1562" y="1952"/>
                    </a:moveTo>
                    <a:cubicBezTo>
                      <a:pt x="1653" y="1964"/>
                      <a:pt x="1757" y="1975"/>
                      <a:pt x="1849" y="1987"/>
                    </a:cubicBezTo>
                    <a:lnTo>
                      <a:pt x="1849" y="2240"/>
                    </a:lnTo>
                    <a:cubicBezTo>
                      <a:pt x="1780" y="2274"/>
                      <a:pt x="1722" y="2308"/>
                      <a:pt x="1653" y="2342"/>
                    </a:cubicBezTo>
                    <a:cubicBezTo>
                      <a:pt x="1596" y="2274"/>
                      <a:pt x="1528" y="2194"/>
                      <a:pt x="1459" y="2113"/>
                    </a:cubicBezTo>
                    <a:cubicBezTo>
                      <a:pt x="1493" y="2056"/>
                      <a:pt x="1528" y="2010"/>
                      <a:pt x="1562" y="1952"/>
                    </a:cubicBezTo>
                    <a:close/>
                    <a:moveTo>
                      <a:pt x="1206" y="2515"/>
                    </a:moveTo>
                    <a:cubicBezTo>
                      <a:pt x="1217" y="2538"/>
                      <a:pt x="1240" y="2561"/>
                      <a:pt x="1263" y="2584"/>
                    </a:cubicBezTo>
                    <a:cubicBezTo>
                      <a:pt x="1194" y="2618"/>
                      <a:pt x="1137" y="2664"/>
                      <a:pt x="1068" y="2699"/>
                    </a:cubicBezTo>
                    <a:cubicBezTo>
                      <a:pt x="1114" y="2641"/>
                      <a:pt x="1160" y="2572"/>
                      <a:pt x="1206" y="2515"/>
                    </a:cubicBezTo>
                    <a:close/>
                    <a:moveTo>
                      <a:pt x="2243" y="1"/>
                    </a:moveTo>
                    <a:cubicBezTo>
                      <a:pt x="2157" y="1"/>
                      <a:pt x="2079" y="46"/>
                      <a:pt x="2044" y="127"/>
                    </a:cubicBezTo>
                    <a:cubicBezTo>
                      <a:pt x="1826" y="586"/>
                      <a:pt x="1596" y="1023"/>
                      <a:pt x="1332" y="1459"/>
                    </a:cubicBezTo>
                    <a:cubicBezTo>
                      <a:pt x="1091" y="1413"/>
                      <a:pt x="850" y="1344"/>
                      <a:pt x="620" y="1263"/>
                    </a:cubicBezTo>
                    <a:cubicBezTo>
                      <a:pt x="592" y="1251"/>
                      <a:pt x="565" y="1245"/>
                      <a:pt x="538" y="1245"/>
                    </a:cubicBezTo>
                    <a:cubicBezTo>
                      <a:pt x="465" y="1245"/>
                      <a:pt x="398" y="1288"/>
                      <a:pt x="356" y="1355"/>
                    </a:cubicBezTo>
                    <a:cubicBezTo>
                      <a:pt x="299" y="1447"/>
                      <a:pt x="311" y="1562"/>
                      <a:pt x="390" y="1643"/>
                    </a:cubicBezTo>
                    <a:cubicBezTo>
                      <a:pt x="563" y="1803"/>
                      <a:pt x="735" y="1975"/>
                      <a:pt x="896" y="2159"/>
                    </a:cubicBezTo>
                    <a:cubicBezTo>
                      <a:pt x="643" y="2538"/>
                      <a:pt x="367" y="2906"/>
                      <a:pt x="81" y="3273"/>
                    </a:cubicBezTo>
                    <a:cubicBezTo>
                      <a:pt x="0" y="3365"/>
                      <a:pt x="23" y="3514"/>
                      <a:pt x="115" y="3582"/>
                    </a:cubicBezTo>
                    <a:cubicBezTo>
                      <a:pt x="150" y="3617"/>
                      <a:pt x="184" y="3628"/>
                      <a:pt x="219" y="3628"/>
                    </a:cubicBezTo>
                    <a:cubicBezTo>
                      <a:pt x="230" y="3663"/>
                      <a:pt x="265" y="3674"/>
                      <a:pt x="288" y="3686"/>
                    </a:cubicBezTo>
                    <a:cubicBezTo>
                      <a:pt x="319" y="3700"/>
                      <a:pt x="353" y="3706"/>
                      <a:pt x="386" y="3706"/>
                    </a:cubicBezTo>
                    <a:cubicBezTo>
                      <a:pt x="436" y="3706"/>
                      <a:pt x="487" y="3691"/>
                      <a:pt x="528" y="3663"/>
                    </a:cubicBezTo>
                    <a:cubicBezTo>
                      <a:pt x="850" y="3399"/>
                      <a:pt x="1183" y="3158"/>
                      <a:pt x="1539" y="2940"/>
                    </a:cubicBezTo>
                    <a:cubicBezTo>
                      <a:pt x="1711" y="3169"/>
                      <a:pt x="1872" y="3411"/>
                      <a:pt x="2021" y="3651"/>
                    </a:cubicBezTo>
                    <a:cubicBezTo>
                      <a:pt x="2055" y="3729"/>
                      <a:pt x="2135" y="3768"/>
                      <a:pt x="2212" y="3768"/>
                    </a:cubicBezTo>
                    <a:cubicBezTo>
                      <a:pt x="2237" y="3768"/>
                      <a:pt x="2262" y="3764"/>
                      <a:pt x="2285" y="3755"/>
                    </a:cubicBezTo>
                    <a:cubicBezTo>
                      <a:pt x="2388" y="3709"/>
                      <a:pt x="2457" y="3605"/>
                      <a:pt x="2434" y="3503"/>
                    </a:cubicBezTo>
                    <a:cubicBezTo>
                      <a:pt x="2377" y="3169"/>
                      <a:pt x="2331" y="2837"/>
                      <a:pt x="2319" y="2503"/>
                    </a:cubicBezTo>
                    <a:cubicBezTo>
                      <a:pt x="2538" y="2388"/>
                      <a:pt x="2768" y="2286"/>
                      <a:pt x="2997" y="2194"/>
                    </a:cubicBezTo>
                    <a:cubicBezTo>
                      <a:pt x="3066" y="2159"/>
                      <a:pt x="3112" y="2102"/>
                      <a:pt x="3135" y="2033"/>
                    </a:cubicBezTo>
                    <a:cubicBezTo>
                      <a:pt x="3146" y="1952"/>
                      <a:pt x="3123" y="1883"/>
                      <a:pt x="3077" y="1826"/>
                    </a:cubicBezTo>
                    <a:cubicBezTo>
                      <a:pt x="2870" y="1608"/>
                      <a:pt x="2572" y="1562"/>
                      <a:pt x="2308" y="1551"/>
                    </a:cubicBezTo>
                    <a:cubicBezTo>
                      <a:pt x="2331" y="1114"/>
                      <a:pt x="2388" y="689"/>
                      <a:pt x="2469" y="276"/>
                    </a:cubicBezTo>
                    <a:cubicBezTo>
                      <a:pt x="2492" y="161"/>
                      <a:pt x="2423" y="46"/>
                      <a:pt x="2319" y="12"/>
                    </a:cubicBezTo>
                    <a:cubicBezTo>
                      <a:pt x="2294" y="4"/>
                      <a:pt x="2268" y="1"/>
                      <a:pt x="2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1" name="Google Shape;961;p41"/>
              <p:cNvGrpSpPr/>
              <p:nvPr/>
            </p:nvGrpSpPr>
            <p:grpSpPr>
              <a:xfrm>
                <a:off x="1036100" y="2779232"/>
                <a:ext cx="486864" cy="397771"/>
                <a:chOff x="1036100" y="2779232"/>
                <a:chExt cx="486864" cy="397771"/>
              </a:xfrm>
            </p:grpSpPr>
            <p:sp>
              <p:nvSpPr>
                <p:cNvPr id="962" name="Google Shape;962;p41"/>
                <p:cNvSpPr/>
                <p:nvPr/>
              </p:nvSpPr>
              <p:spPr>
                <a:xfrm>
                  <a:off x="1212611" y="2779232"/>
                  <a:ext cx="126992" cy="14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" h="3943" extrusionOk="0">
                      <a:moveTo>
                        <a:pt x="1195" y="1061"/>
                      </a:moveTo>
                      <a:lnTo>
                        <a:pt x="1195" y="1061"/>
                      </a:lnTo>
                      <a:cubicBezTo>
                        <a:pt x="1263" y="1175"/>
                        <a:pt x="1344" y="1279"/>
                        <a:pt x="1424" y="1382"/>
                      </a:cubicBezTo>
                      <a:lnTo>
                        <a:pt x="1229" y="1486"/>
                      </a:lnTo>
                      <a:cubicBezTo>
                        <a:pt x="1217" y="1348"/>
                        <a:pt x="1206" y="1198"/>
                        <a:pt x="1195" y="1061"/>
                      </a:cubicBezTo>
                      <a:close/>
                      <a:moveTo>
                        <a:pt x="1700" y="1750"/>
                      </a:moveTo>
                      <a:cubicBezTo>
                        <a:pt x="1758" y="1818"/>
                        <a:pt x="1815" y="1887"/>
                        <a:pt x="1860" y="1956"/>
                      </a:cubicBezTo>
                      <a:lnTo>
                        <a:pt x="1574" y="2461"/>
                      </a:lnTo>
                      <a:lnTo>
                        <a:pt x="1275" y="2359"/>
                      </a:lnTo>
                      <a:cubicBezTo>
                        <a:pt x="1263" y="2232"/>
                        <a:pt x="1263" y="2106"/>
                        <a:pt x="1263" y="1979"/>
                      </a:cubicBezTo>
                      <a:lnTo>
                        <a:pt x="1700" y="1750"/>
                      </a:lnTo>
                      <a:close/>
                      <a:moveTo>
                        <a:pt x="2159" y="2347"/>
                      </a:moveTo>
                      <a:cubicBezTo>
                        <a:pt x="2274" y="2496"/>
                        <a:pt x="2389" y="2645"/>
                        <a:pt x="2503" y="2783"/>
                      </a:cubicBezTo>
                      <a:lnTo>
                        <a:pt x="2010" y="2622"/>
                      </a:lnTo>
                      <a:lnTo>
                        <a:pt x="2159" y="2347"/>
                      </a:lnTo>
                      <a:close/>
                      <a:moveTo>
                        <a:pt x="1275" y="2841"/>
                      </a:moveTo>
                      <a:lnTo>
                        <a:pt x="1355" y="2875"/>
                      </a:lnTo>
                      <a:lnTo>
                        <a:pt x="1275" y="3002"/>
                      </a:lnTo>
                      <a:lnTo>
                        <a:pt x="1275" y="2841"/>
                      </a:lnTo>
                      <a:close/>
                      <a:moveTo>
                        <a:pt x="860" y="1"/>
                      </a:moveTo>
                      <a:cubicBezTo>
                        <a:pt x="831" y="1"/>
                        <a:pt x="800" y="6"/>
                        <a:pt x="770" y="16"/>
                      </a:cubicBezTo>
                      <a:cubicBezTo>
                        <a:pt x="678" y="50"/>
                        <a:pt x="620" y="154"/>
                        <a:pt x="632" y="257"/>
                      </a:cubicBezTo>
                      <a:cubicBezTo>
                        <a:pt x="701" y="739"/>
                        <a:pt x="758" y="1221"/>
                        <a:pt x="793" y="1704"/>
                      </a:cubicBezTo>
                      <a:lnTo>
                        <a:pt x="127" y="2048"/>
                      </a:lnTo>
                      <a:cubicBezTo>
                        <a:pt x="46" y="2083"/>
                        <a:pt x="0" y="2175"/>
                        <a:pt x="12" y="2267"/>
                      </a:cubicBezTo>
                      <a:cubicBezTo>
                        <a:pt x="12" y="2359"/>
                        <a:pt x="69" y="2427"/>
                        <a:pt x="161" y="2461"/>
                      </a:cubicBezTo>
                      <a:lnTo>
                        <a:pt x="827" y="2691"/>
                      </a:lnTo>
                      <a:cubicBezTo>
                        <a:pt x="827" y="3024"/>
                        <a:pt x="816" y="3369"/>
                        <a:pt x="804" y="3713"/>
                      </a:cubicBezTo>
                      <a:cubicBezTo>
                        <a:pt x="793" y="3828"/>
                        <a:pt x="896" y="3943"/>
                        <a:pt x="1023" y="3943"/>
                      </a:cubicBezTo>
                      <a:lnTo>
                        <a:pt x="1034" y="3943"/>
                      </a:lnTo>
                      <a:cubicBezTo>
                        <a:pt x="1057" y="3943"/>
                        <a:pt x="1080" y="3943"/>
                        <a:pt x="1092" y="3931"/>
                      </a:cubicBezTo>
                      <a:cubicBezTo>
                        <a:pt x="1112" y="3936"/>
                        <a:pt x="1133" y="3938"/>
                        <a:pt x="1152" y="3938"/>
                      </a:cubicBezTo>
                      <a:cubicBezTo>
                        <a:pt x="1230" y="3938"/>
                        <a:pt x="1298" y="3902"/>
                        <a:pt x="1344" y="3828"/>
                      </a:cubicBezTo>
                      <a:lnTo>
                        <a:pt x="1792" y="3024"/>
                      </a:lnTo>
                      <a:lnTo>
                        <a:pt x="3089" y="3472"/>
                      </a:lnTo>
                      <a:cubicBezTo>
                        <a:pt x="3116" y="3481"/>
                        <a:pt x="3142" y="3485"/>
                        <a:pt x="3168" y="3485"/>
                      </a:cubicBezTo>
                      <a:cubicBezTo>
                        <a:pt x="3242" y="3485"/>
                        <a:pt x="3311" y="3448"/>
                        <a:pt x="3353" y="3380"/>
                      </a:cubicBezTo>
                      <a:cubicBezTo>
                        <a:pt x="3411" y="3300"/>
                        <a:pt x="3411" y="3185"/>
                        <a:pt x="3342" y="3116"/>
                      </a:cubicBezTo>
                      <a:cubicBezTo>
                        <a:pt x="3032" y="2714"/>
                        <a:pt x="2710" y="2324"/>
                        <a:pt x="2401" y="1922"/>
                      </a:cubicBezTo>
                      <a:lnTo>
                        <a:pt x="2848" y="1119"/>
                      </a:lnTo>
                      <a:cubicBezTo>
                        <a:pt x="2894" y="1038"/>
                        <a:pt x="2883" y="923"/>
                        <a:pt x="2814" y="854"/>
                      </a:cubicBezTo>
                      <a:cubicBezTo>
                        <a:pt x="2769" y="810"/>
                        <a:pt x="2706" y="784"/>
                        <a:pt x="2644" y="784"/>
                      </a:cubicBezTo>
                      <a:cubicBezTo>
                        <a:pt x="2611" y="784"/>
                        <a:pt x="2578" y="792"/>
                        <a:pt x="2549" y="808"/>
                      </a:cubicBezTo>
                      <a:lnTo>
                        <a:pt x="1837" y="1175"/>
                      </a:lnTo>
                      <a:cubicBezTo>
                        <a:pt x="1574" y="808"/>
                        <a:pt x="1298" y="453"/>
                        <a:pt x="1046" y="96"/>
                      </a:cubicBezTo>
                      <a:cubicBezTo>
                        <a:pt x="997" y="31"/>
                        <a:pt x="931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41"/>
                <p:cNvSpPr/>
                <p:nvPr/>
              </p:nvSpPr>
              <p:spPr>
                <a:xfrm>
                  <a:off x="1405839" y="3036720"/>
                  <a:ext cx="117126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" h="3768" extrusionOk="0">
                      <a:moveTo>
                        <a:pt x="1860" y="1459"/>
                      </a:moveTo>
                      <a:lnTo>
                        <a:pt x="1860" y="1528"/>
                      </a:lnTo>
                      <a:lnTo>
                        <a:pt x="1826" y="1528"/>
                      </a:lnTo>
                      <a:lnTo>
                        <a:pt x="1860" y="1459"/>
                      </a:lnTo>
                      <a:close/>
                      <a:moveTo>
                        <a:pt x="2308" y="1998"/>
                      </a:moveTo>
                      <a:cubicBezTo>
                        <a:pt x="2308" y="1998"/>
                        <a:pt x="2308" y="2010"/>
                        <a:pt x="2296" y="2010"/>
                      </a:cubicBezTo>
                      <a:lnTo>
                        <a:pt x="2296" y="1998"/>
                      </a:lnTo>
                      <a:close/>
                      <a:moveTo>
                        <a:pt x="1562" y="1952"/>
                      </a:moveTo>
                      <a:cubicBezTo>
                        <a:pt x="1653" y="1964"/>
                        <a:pt x="1757" y="1975"/>
                        <a:pt x="1849" y="1987"/>
                      </a:cubicBezTo>
                      <a:lnTo>
                        <a:pt x="1849" y="2240"/>
                      </a:lnTo>
                      <a:cubicBezTo>
                        <a:pt x="1780" y="2274"/>
                        <a:pt x="1722" y="2308"/>
                        <a:pt x="1653" y="2342"/>
                      </a:cubicBezTo>
                      <a:cubicBezTo>
                        <a:pt x="1596" y="2274"/>
                        <a:pt x="1528" y="2194"/>
                        <a:pt x="1459" y="2113"/>
                      </a:cubicBezTo>
                      <a:cubicBezTo>
                        <a:pt x="1493" y="2056"/>
                        <a:pt x="1528" y="2010"/>
                        <a:pt x="1562" y="1952"/>
                      </a:cubicBezTo>
                      <a:close/>
                      <a:moveTo>
                        <a:pt x="1206" y="2515"/>
                      </a:moveTo>
                      <a:cubicBezTo>
                        <a:pt x="1217" y="2538"/>
                        <a:pt x="1240" y="2561"/>
                        <a:pt x="1263" y="2584"/>
                      </a:cubicBezTo>
                      <a:cubicBezTo>
                        <a:pt x="1194" y="2618"/>
                        <a:pt x="1137" y="2664"/>
                        <a:pt x="1068" y="2699"/>
                      </a:cubicBezTo>
                      <a:cubicBezTo>
                        <a:pt x="1114" y="2641"/>
                        <a:pt x="1160" y="2572"/>
                        <a:pt x="1206" y="2515"/>
                      </a:cubicBezTo>
                      <a:close/>
                      <a:moveTo>
                        <a:pt x="2243" y="1"/>
                      </a:moveTo>
                      <a:cubicBezTo>
                        <a:pt x="2157" y="1"/>
                        <a:pt x="2079" y="46"/>
                        <a:pt x="2044" y="127"/>
                      </a:cubicBezTo>
                      <a:cubicBezTo>
                        <a:pt x="1826" y="586"/>
                        <a:pt x="1596" y="1023"/>
                        <a:pt x="1332" y="1459"/>
                      </a:cubicBezTo>
                      <a:cubicBezTo>
                        <a:pt x="1091" y="1413"/>
                        <a:pt x="850" y="1344"/>
                        <a:pt x="620" y="1263"/>
                      </a:cubicBezTo>
                      <a:cubicBezTo>
                        <a:pt x="592" y="1251"/>
                        <a:pt x="565" y="1245"/>
                        <a:pt x="538" y="1245"/>
                      </a:cubicBezTo>
                      <a:cubicBezTo>
                        <a:pt x="465" y="1245"/>
                        <a:pt x="398" y="1288"/>
                        <a:pt x="356" y="1355"/>
                      </a:cubicBezTo>
                      <a:cubicBezTo>
                        <a:pt x="299" y="1447"/>
                        <a:pt x="311" y="1562"/>
                        <a:pt x="390" y="1643"/>
                      </a:cubicBezTo>
                      <a:cubicBezTo>
                        <a:pt x="563" y="1803"/>
                        <a:pt x="735" y="1975"/>
                        <a:pt x="896" y="2159"/>
                      </a:cubicBezTo>
                      <a:cubicBezTo>
                        <a:pt x="643" y="2538"/>
                        <a:pt x="367" y="2906"/>
                        <a:pt x="81" y="3273"/>
                      </a:cubicBezTo>
                      <a:cubicBezTo>
                        <a:pt x="0" y="3365"/>
                        <a:pt x="23" y="3514"/>
                        <a:pt x="115" y="3582"/>
                      </a:cubicBezTo>
                      <a:cubicBezTo>
                        <a:pt x="150" y="3617"/>
                        <a:pt x="184" y="3628"/>
                        <a:pt x="219" y="3628"/>
                      </a:cubicBezTo>
                      <a:cubicBezTo>
                        <a:pt x="230" y="3663"/>
                        <a:pt x="265" y="3674"/>
                        <a:pt x="288" y="3686"/>
                      </a:cubicBezTo>
                      <a:cubicBezTo>
                        <a:pt x="319" y="3700"/>
                        <a:pt x="353" y="3706"/>
                        <a:pt x="386" y="3706"/>
                      </a:cubicBezTo>
                      <a:cubicBezTo>
                        <a:pt x="436" y="3706"/>
                        <a:pt x="487" y="3691"/>
                        <a:pt x="528" y="3663"/>
                      </a:cubicBezTo>
                      <a:cubicBezTo>
                        <a:pt x="850" y="3399"/>
                        <a:pt x="1183" y="3158"/>
                        <a:pt x="1539" y="2940"/>
                      </a:cubicBezTo>
                      <a:cubicBezTo>
                        <a:pt x="1711" y="3169"/>
                        <a:pt x="1872" y="3411"/>
                        <a:pt x="2021" y="3651"/>
                      </a:cubicBezTo>
                      <a:cubicBezTo>
                        <a:pt x="2055" y="3729"/>
                        <a:pt x="2135" y="3768"/>
                        <a:pt x="2212" y="3768"/>
                      </a:cubicBezTo>
                      <a:cubicBezTo>
                        <a:pt x="2237" y="3768"/>
                        <a:pt x="2262" y="3764"/>
                        <a:pt x="2285" y="3755"/>
                      </a:cubicBezTo>
                      <a:cubicBezTo>
                        <a:pt x="2388" y="3709"/>
                        <a:pt x="2457" y="3605"/>
                        <a:pt x="2434" y="3503"/>
                      </a:cubicBezTo>
                      <a:cubicBezTo>
                        <a:pt x="2377" y="3169"/>
                        <a:pt x="2331" y="2837"/>
                        <a:pt x="2319" y="2503"/>
                      </a:cubicBezTo>
                      <a:cubicBezTo>
                        <a:pt x="2538" y="2388"/>
                        <a:pt x="2768" y="2286"/>
                        <a:pt x="2997" y="2194"/>
                      </a:cubicBezTo>
                      <a:cubicBezTo>
                        <a:pt x="3066" y="2159"/>
                        <a:pt x="3112" y="2102"/>
                        <a:pt x="3135" y="2033"/>
                      </a:cubicBezTo>
                      <a:cubicBezTo>
                        <a:pt x="3146" y="1952"/>
                        <a:pt x="3123" y="1883"/>
                        <a:pt x="3077" y="1826"/>
                      </a:cubicBezTo>
                      <a:cubicBezTo>
                        <a:pt x="2870" y="1608"/>
                        <a:pt x="2572" y="1562"/>
                        <a:pt x="2308" y="1551"/>
                      </a:cubicBezTo>
                      <a:cubicBezTo>
                        <a:pt x="2331" y="1114"/>
                        <a:pt x="2388" y="689"/>
                        <a:pt x="2469" y="276"/>
                      </a:cubicBezTo>
                      <a:cubicBezTo>
                        <a:pt x="2492" y="161"/>
                        <a:pt x="2423" y="46"/>
                        <a:pt x="2319" y="12"/>
                      </a:cubicBezTo>
                      <a:cubicBezTo>
                        <a:pt x="2294" y="4"/>
                        <a:pt x="2268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41"/>
                <p:cNvSpPr/>
                <p:nvPr/>
              </p:nvSpPr>
              <p:spPr>
                <a:xfrm>
                  <a:off x="1036100" y="3008462"/>
                  <a:ext cx="76508" cy="8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172" extrusionOk="0">
                      <a:moveTo>
                        <a:pt x="1045" y="0"/>
                      </a:moveTo>
                      <a:cubicBezTo>
                        <a:pt x="1038" y="0"/>
                        <a:pt x="1030" y="1"/>
                        <a:pt x="1021" y="1"/>
                      </a:cubicBezTo>
                      <a:cubicBezTo>
                        <a:pt x="919" y="13"/>
                        <a:pt x="827" y="105"/>
                        <a:pt x="827" y="220"/>
                      </a:cubicBezTo>
                      <a:cubicBezTo>
                        <a:pt x="815" y="404"/>
                        <a:pt x="792" y="587"/>
                        <a:pt x="769" y="759"/>
                      </a:cubicBezTo>
                      <a:lnTo>
                        <a:pt x="207" y="840"/>
                      </a:lnTo>
                      <a:cubicBezTo>
                        <a:pt x="80" y="863"/>
                        <a:pt x="0" y="966"/>
                        <a:pt x="11" y="1093"/>
                      </a:cubicBezTo>
                      <a:cubicBezTo>
                        <a:pt x="32" y="1205"/>
                        <a:pt x="117" y="1291"/>
                        <a:pt x="225" y="1291"/>
                      </a:cubicBezTo>
                      <a:cubicBezTo>
                        <a:pt x="238" y="1291"/>
                        <a:pt x="251" y="1290"/>
                        <a:pt x="264" y="1287"/>
                      </a:cubicBezTo>
                      <a:cubicBezTo>
                        <a:pt x="293" y="1285"/>
                        <a:pt x="323" y="1283"/>
                        <a:pt x="353" y="1283"/>
                      </a:cubicBezTo>
                      <a:cubicBezTo>
                        <a:pt x="450" y="1283"/>
                        <a:pt x="548" y="1298"/>
                        <a:pt x="654" y="1333"/>
                      </a:cubicBezTo>
                      <a:cubicBezTo>
                        <a:pt x="608" y="1517"/>
                        <a:pt x="562" y="1690"/>
                        <a:pt x="505" y="1861"/>
                      </a:cubicBezTo>
                      <a:cubicBezTo>
                        <a:pt x="459" y="1988"/>
                        <a:pt x="528" y="2114"/>
                        <a:pt x="643" y="2160"/>
                      </a:cubicBezTo>
                      <a:cubicBezTo>
                        <a:pt x="666" y="2160"/>
                        <a:pt x="689" y="2172"/>
                        <a:pt x="712" y="2172"/>
                      </a:cubicBezTo>
                      <a:cubicBezTo>
                        <a:pt x="815" y="2172"/>
                        <a:pt x="896" y="2103"/>
                        <a:pt x="930" y="2011"/>
                      </a:cubicBezTo>
                      <a:cubicBezTo>
                        <a:pt x="930" y="2011"/>
                        <a:pt x="930" y="1999"/>
                        <a:pt x="942" y="1999"/>
                      </a:cubicBezTo>
                      <a:lnTo>
                        <a:pt x="942" y="1988"/>
                      </a:lnTo>
                      <a:cubicBezTo>
                        <a:pt x="1056" y="1884"/>
                        <a:pt x="1159" y="1782"/>
                        <a:pt x="1274" y="1678"/>
                      </a:cubicBezTo>
                      <a:cubicBezTo>
                        <a:pt x="1378" y="1759"/>
                        <a:pt x="1493" y="1861"/>
                        <a:pt x="1596" y="1965"/>
                      </a:cubicBezTo>
                      <a:cubicBezTo>
                        <a:pt x="1641" y="2010"/>
                        <a:pt x="1704" y="2033"/>
                        <a:pt x="1764" y="2033"/>
                      </a:cubicBezTo>
                      <a:cubicBezTo>
                        <a:pt x="1812" y="2033"/>
                        <a:pt x="1859" y="2019"/>
                        <a:pt x="1894" y="1988"/>
                      </a:cubicBezTo>
                      <a:cubicBezTo>
                        <a:pt x="1986" y="1907"/>
                        <a:pt x="2009" y="1782"/>
                        <a:pt x="1952" y="1690"/>
                      </a:cubicBezTo>
                      <a:cubicBezTo>
                        <a:pt x="1860" y="1552"/>
                        <a:pt x="1779" y="1402"/>
                        <a:pt x="1710" y="1264"/>
                      </a:cubicBezTo>
                      <a:cubicBezTo>
                        <a:pt x="1802" y="1173"/>
                        <a:pt x="1883" y="1093"/>
                        <a:pt x="1975" y="1012"/>
                      </a:cubicBezTo>
                      <a:cubicBezTo>
                        <a:pt x="2044" y="943"/>
                        <a:pt x="2055" y="840"/>
                        <a:pt x="2021" y="748"/>
                      </a:cubicBezTo>
                      <a:cubicBezTo>
                        <a:pt x="1979" y="665"/>
                        <a:pt x="1891" y="620"/>
                        <a:pt x="1806" y="620"/>
                      </a:cubicBezTo>
                      <a:cubicBezTo>
                        <a:pt x="1797" y="620"/>
                        <a:pt x="1788" y="620"/>
                        <a:pt x="1779" y="621"/>
                      </a:cubicBezTo>
                      <a:lnTo>
                        <a:pt x="1435" y="667"/>
                      </a:lnTo>
                      <a:cubicBezTo>
                        <a:pt x="1378" y="507"/>
                        <a:pt x="1320" y="335"/>
                        <a:pt x="1274" y="162"/>
                      </a:cubicBezTo>
                      <a:cubicBezTo>
                        <a:pt x="1242" y="67"/>
                        <a:pt x="1151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65" name="Google Shape;965;p41"/>
          <p:cNvGrpSpPr/>
          <p:nvPr/>
        </p:nvGrpSpPr>
        <p:grpSpPr>
          <a:xfrm>
            <a:off x="8027741" y="763045"/>
            <a:ext cx="299296" cy="301894"/>
            <a:chOff x="1171856" y="4093128"/>
            <a:chExt cx="299296" cy="301894"/>
          </a:xfrm>
        </p:grpSpPr>
        <p:grpSp>
          <p:nvGrpSpPr>
            <p:cNvPr id="966" name="Google Shape;966;p41"/>
            <p:cNvGrpSpPr/>
            <p:nvPr/>
          </p:nvGrpSpPr>
          <p:grpSpPr>
            <a:xfrm>
              <a:off x="1171856" y="4093128"/>
              <a:ext cx="146104" cy="123033"/>
              <a:chOff x="1171856" y="4093128"/>
              <a:chExt cx="146104" cy="123033"/>
            </a:xfrm>
          </p:grpSpPr>
          <p:sp>
            <p:nvSpPr>
              <p:cNvPr id="967" name="Google Shape;967;p41"/>
              <p:cNvSpPr/>
              <p:nvPr/>
            </p:nvSpPr>
            <p:spPr>
              <a:xfrm>
                <a:off x="1171856" y="4093128"/>
                <a:ext cx="146104" cy="123033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65" extrusionOk="0">
                    <a:moveTo>
                      <a:pt x="3973" y="2331"/>
                    </a:moveTo>
                    <a:cubicBezTo>
                      <a:pt x="3996" y="2240"/>
                      <a:pt x="3950" y="2136"/>
                      <a:pt x="3869" y="2079"/>
                    </a:cubicBezTo>
                    <a:lnTo>
                      <a:pt x="3077" y="1608"/>
                    </a:lnTo>
                    <a:lnTo>
                      <a:pt x="3559" y="322"/>
                    </a:lnTo>
                    <a:cubicBezTo>
                      <a:pt x="3605" y="230"/>
                      <a:pt x="3570" y="115"/>
                      <a:pt x="3490" y="58"/>
                    </a:cubicBezTo>
                    <a:cubicBezTo>
                      <a:pt x="3410" y="0"/>
                      <a:pt x="3295" y="0"/>
                      <a:pt x="3215" y="58"/>
                    </a:cubicBezTo>
                    <a:cubicBezTo>
                      <a:pt x="2813" y="357"/>
                      <a:pt x="2399" y="666"/>
                      <a:pt x="1986" y="954"/>
                    </a:cubicBezTo>
                    <a:lnTo>
                      <a:pt x="1205" y="494"/>
                    </a:lnTo>
                    <a:cubicBezTo>
                      <a:pt x="1125" y="436"/>
                      <a:pt x="1010" y="448"/>
                      <a:pt x="942" y="517"/>
                    </a:cubicBezTo>
                    <a:cubicBezTo>
                      <a:pt x="861" y="586"/>
                      <a:pt x="850" y="689"/>
                      <a:pt x="884" y="781"/>
                    </a:cubicBezTo>
                    <a:lnTo>
                      <a:pt x="1228" y="1505"/>
                    </a:lnTo>
                    <a:lnTo>
                      <a:pt x="126" y="2263"/>
                    </a:lnTo>
                    <a:cubicBezTo>
                      <a:pt x="34" y="2319"/>
                      <a:pt x="0" y="2434"/>
                      <a:pt x="34" y="2526"/>
                    </a:cubicBezTo>
                    <a:cubicBezTo>
                      <a:pt x="69" y="2630"/>
                      <a:pt x="172" y="2687"/>
                      <a:pt x="276" y="2676"/>
                    </a:cubicBezTo>
                    <a:cubicBezTo>
                      <a:pt x="758" y="2618"/>
                      <a:pt x="1240" y="2584"/>
                      <a:pt x="1733" y="2572"/>
                    </a:cubicBezTo>
                    <a:lnTo>
                      <a:pt x="2044" y="3238"/>
                    </a:lnTo>
                    <a:cubicBezTo>
                      <a:pt x="2090" y="3319"/>
                      <a:pt x="2170" y="3365"/>
                      <a:pt x="2262" y="3365"/>
                    </a:cubicBezTo>
                    <a:cubicBezTo>
                      <a:pt x="2353" y="3365"/>
                      <a:pt x="2434" y="3307"/>
                      <a:pt x="2468" y="3215"/>
                    </a:cubicBezTo>
                    <a:lnTo>
                      <a:pt x="2710" y="2561"/>
                    </a:lnTo>
                    <a:cubicBezTo>
                      <a:pt x="3054" y="2572"/>
                      <a:pt x="3387" y="2595"/>
                      <a:pt x="3731" y="2618"/>
                    </a:cubicBezTo>
                    <a:cubicBezTo>
                      <a:pt x="3858" y="2630"/>
                      <a:pt x="3961" y="2538"/>
                      <a:pt x="3973" y="2411"/>
                    </a:cubicBezTo>
                    <a:lnTo>
                      <a:pt x="3973" y="24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1171856" y="4093639"/>
                <a:ext cx="146104" cy="122521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51" extrusionOk="0">
                    <a:moveTo>
                      <a:pt x="2859" y="871"/>
                    </a:moveTo>
                    <a:lnTo>
                      <a:pt x="2675" y="1353"/>
                    </a:lnTo>
                    <a:lnTo>
                      <a:pt x="2411" y="1203"/>
                    </a:lnTo>
                    <a:cubicBezTo>
                      <a:pt x="2560" y="1088"/>
                      <a:pt x="2710" y="986"/>
                      <a:pt x="2859" y="871"/>
                    </a:cubicBezTo>
                    <a:close/>
                    <a:moveTo>
                      <a:pt x="2009" y="1491"/>
                    </a:moveTo>
                    <a:lnTo>
                      <a:pt x="2514" y="1789"/>
                    </a:lnTo>
                    <a:lnTo>
                      <a:pt x="2399" y="2088"/>
                    </a:lnTo>
                    <a:lnTo>
                      <a:pt x="2021" y="2088"/>
                    </a:lnTo>
                    <a:lnTo>
                      <a:pt x="1802" y="1640"/>
                    </a:lnTo>
                    <a:cubicBezTo>
                      <a:pt x="1871" y="1594"/>
                      <a:pt x="1940" y="1537"/>
                      <a:pt x="2009" y="1491"/>
                    </a:cubicBezTo>
                    <a:close/>
                    <a:moveTo>
                      <a:pt x="2904" y="2030"/>
                    </a:moveTo>
                    <a:lnTo>
                      <a:pt x="3042" y="2111"/>
                    </a:lnTo>
                    <a:cubicBezTo>
                      <a:pt x="2985" y="2099"/>
                      <a:pt x="2939" y="2099"/>
                      <a:pt x="2882" y="2099"/>
                    </a:cubicBezTo>
                    <a:lnTo>
                      <a:pt x="2904" y="2030"/>
                    </a:lnTo>
                    <a:close/>
                    <a:moveTo>
                      <a:pt x="1424" y="1904"/>
                    </a:moveTo>
                    <a:lnTo>
                      <a:pt x="1516" y="2111"/>
                    </a:lnTo>
                    <a:cubicBezTo>
                      <a:pt x="1378" y="2111"/>
                      <a:pt x="1240" y="2122"/>
                      <a:pt x="1102" y="2134"/>
                    </a:cubicBezTo>
                    <a:cubicBezTo>
                      <a:pt x="1205" y="2053"/>
                      <a:pt x="1320" y="1984"/>
                      <a:pt x="1424" y="1904"/>
                    </a:cubicBezTo>
                    <a:close/>
                    <a:moveTo>
                      <a:pt x="3352" y="1"/>
                    </a:moveTo>
                    <a:cubicBezTo>
                      <a:pt x="3304" y="1"/>
                      <a:pt x="3255" y="15"/>
                      <a:pt x="3215" y="44"/>
                    </a:cubicBezTo>
                    <a:cubicBezTo>
                      <a:pt x="2813" y="343"/>
                      <a:pt x="2399" y="652"/>
                      <a:pt x="1986" y="940"/>
                    </a:cubicBezTo>
                    <a:lnTo>
                      <a:pt x="1205" y="480"/>
                    </a:lnTo>
                    <a:cubicBezTo>
                      <a:pt x="1171" y="455"/>
                      <a:pt x="1130" y="443"/>
                      <a:pt x="1089" y="443"/>
                    </a:cubicBezTo>
                    <a:cubicBezTo>
                      <a:pt x="1035" y="443"/>
                      <a:pt x="981" y="464"/>
                      <a:pt x="942" y="503"/>
                    </a:cubicBezTo>
                    <a:cubicBezTo>
                      <a:pt x="861" y="572"/>
                      <a:pt x="850" y="675"/>
                      <a:pt x="884" y="767"/>
                    </a:cubicBezTo>
                    <a:lnTo>
                      <a:pt x="1228" y="1491"/>
                    </a:lnTo>
                    <a:lnTo>
                      <a:pt x="126" y="2249"/>
                    </a:lnTo>
                    <a:cubicBezTo>
                      <a:pt x="34" y="2305"/>
                      <a:pt x="0" y="2420"/>
                      <a:pt x="34" y="2512"/>
                    </a:cubicBezTo>
                    <a:cubicBezTo>
                      <a:pt x="66" y="2607"/>
                      <a:pt x="155" y="2663"/>
                      <a:pt x="250" y="2663"/>
                    </a:cubicBezTo>
                    <a:cubicBezTo>
                      <a:pt x="259" y="2663"/>
                      <a:pt x="267" y="2663"/>
                      <a:pt x="276" y="2662"/>
                    </a:cubicBezTo>
                    <a:cubicBezTo>
                      <a:pt x="758" y="2604"/>
                      <a:pt x="1240" y="2570"/>
                      <a:pt x="1733" y="2558"/>
                    </a:cubicBezTo>
                    <a:lnTo>
                      <a:pt x="2044" y="3224"/>
                    </a:lnTo>
                    <a:cubicBezTo>
                      <a:pt x="2090" y="3305"/>
                      <a:pt x="2170" y="3351"/>
                      <a:pt x="2262" y="3351"/>
                    </a:cubicBezTo>
                    <a:cubicBezTo>
                      <a:pt x="2353" y="3351"/>
                      <a:pt x="2434" y="3293"/>
                      <a:pt x="2468" y="3201"/>
                    </a:cubicBezTo>
                    <a:lnTo>
                      <a:pt x="2710" y="2547"/>
                    </a:lnTo>
                    <a:cubicBezTo>
                      <a:pt x="3054" y="2558"/>
                      <a:pt x="3387" y="2581"/>
                      <a:pt x="3731" y="2604"/>
                    </a:cubicBezTo>
                    <a:cubicBezTo>
                      <a:pt x="3739" y="2605"/>
                      <a:pt x="3746" y="2605"/>
                      <a:pt x="3753" y="2605"/>
                    </a:cubicBezTo>
                    <a:cubicBezTo>
                      <a:pt x="3870" y="2605"/>
                      <a:pt x="3961" y="2517"/>
                      <a:pt x="3973" y="2397"/>
                    </a:cubicBezTo>
                    <a:lnTo>
                      <a:pt x="3973" y="2386"/>
                    </a:lnTo>
                    <a:lnTo>
                      <a:pt x="3973" y="2317"/>
                    </a:lnTo>
                    <a:cubicBezTo>
                      <a:pt x="3996" y="2226"/>
                      <a:pt x="3950" y="2122"/>
                      <a:pt x="3869" y="2065"/>
                    </a:cubicBezTo>
                    <a:lnTo>
                      <a:pt x="3077" y="1594"/>
                    </a:lnTo>
                    <a:lnTo>
                      <a:pt x="3559" y="308"/>
                    </a:lnTo>
                    <a:cubicBezTo>
                      <a:pt x="3605" y="216"/>
                      <a:pt x="3570" y="101"/>
                      <a:pt x="3490" y="44"/>
                    </a:cubicBezTo>
                    <a:cubicBezTo>
                      <a:pt x="3450" y="15"/>
                      <a:pt x="3401" y="1"/>
                      <a:pt x="3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9" name="Google Shape;969;p41"/>
            <p:cNvSpPr/>
            <p:nvPr/>
          </p:nvSpPr>
          <p:spPr>
            <a:xfrm>
              <a:off x="1392213" y="4320617"/>
              <a:ext cx="78938" cy="74405"/>
            </a:xfrm>
            <a:custGeom>
              <a:avLst/>
              <a:gdLst/>
              <a:ahLst/>
              <a:cxnLst/>
              <a:rect l="l" t="t" r="r" b="b"/>
              <a:pathLst>
                <a:path w="2159" h="2035" extrusionOk="0">
                  <a:moveTo>
                    <a:pt x="878" y="1"/>
                  </a:moveTo>
                  <a:cubicBezTo>
                    <a:pt x="846" y="1"/>
                    <a:pt x="813" y="8"/>
                    <a:pt x="781" y="24"/>
                  </a:cubicBezTo>
                  <a:cubicBezTo>
                    <a:pt x="689" y="59"/>
                    <a:pt x="643" y="162"/>
                    <a:pt x="655" y="254"/>
                  </a:cubicBezTo>
                  <a:lnTo>
                    <a:pt x="689" y="598"/>
                  </a:lnTo>
                  <a:cubicBezTo>
                    <a:pt x="518" y="656"/>
                    <a:pt x="345" y="702"/>
                    <a:pt x="173" y="748"/>
                  </a:cubicBezTo>
                  <a:cubicBezTo>
                    <a:pt x="69" y="782"/>
                    <a:pt x="0" y="874"/>
                    <a:pt x="12" y="989"/>
                  </a:cubicBezTo>
                  <a:cubicBezTo>
                    <a:pt x="12" y="1103"/>
                    <a:pt x="104" y="1184"/>
                    <a:pt x="219" y="1195"/>
                  </a:cubicBezTo>
                  <a:cubicBezTo>
                    <a:pt x="391" y="1218"/>
                    <a:pt x="575" y="1241"/>
                    <a:pt x="758" y="1276"/>
                  </a:cubicBezTo>
                  <a:lnTo>
                    <a:pt x="816" y="1838"/>
                  </a:lnTo>
                  <a:cubicBezTo>
                    <a:pt x="826" y="1947"/>
                    <a:pt x="930" y="2035"/>
                    <a:pt x="1048" y="2035"/>
                  </a:cubicBezTo>
                  <a:cubicBezTo>
                    <a:pt x="1055" y="2035"/>
                    <a:pt x="1062" y="2034"/>
                    <a:pt x="1069" y="2034"/>
                  </a:cubicBezTo>
                  <a:cubicBezTo>
                    <a:pt x="1195" y="2022"/>
                    <a:pt x="1275" y="1919"/>
                    <a:pt x="1275" y="1792"/>
                  </a:cubicBezTo>
                  <a:cubicBezTo>
                    <a:pt x="1263" y="1666"/>
                    <a:pt x="1275" y="1540"/>
                    <a:pt x="1321" y="1402"/>
                  </a:cubicBezTo>
                  <a:cubicBezTo>
                    <a:pt x="1505" y="1448"/>
                    <a:pt x="1677" y="1506"/>
                    <a:pt x="1849" y="1575"/>
                  </a:cubicBezTo>
                  <a:cubicBezTo>
                    <a:pt x="1878" y="1585"/>
                    <a:pt x="1907" y="1590"/>
                    <a:pt x="1936" y="1590"/>
                  </a:cubicBezTo>
                  <a:cubicBezTo>
                    <a:pt x="2029" y="1590"/>
                    <a:pt x="2113" y="1534"/>
                    <a:pt x="2148" y="1437"/>
                  </a:cubicBezTo>
                  <a:cubicBezTo>
                    <a:pt x="2159" y="1414"/>
                    <a:pt x="2159" y="1391"/>
                    <a:pt x="2159" y="1368"/>
                  </a:cubicBezTo>
                  <a:cubicBezTo>
                    <a:pt x="2159" y="1276"/>
                    <a:pt x="2102" y="1184"/>
                    <a:pt x="2010" y="1149"/>
                  </a:cubicBezTo>
                  <a:cubicBezTo>
                    <a:pt x="2010" y="1149"/>
                    <a:pt x="1998" y="1149"/>
                    <a:pt x="1998" y="1138"/>
                  </a:cubicBezTo>
                  <a:lnTo>
                    <a:pt x="1987" y="1138"/>
                  </a:lnTo>
                  <a:cubicBezTo>
                    <a:pt x="1883" y="1023"/>
                    <a:pt x="1792" y="909"/>
                    <a:pt x="1689" y="794"/>
                  </a:cubicBezTo>
                  <a:cubicBezTo>
                    <a:pt x="1781" y="690"/>
                    <a:pt x="1872" y="587"/>
                    <a:pt x="1987" y="483"/>
                  </a:cubicBezTo>
                  <a:cubicBezTo>
                    <a:pt x="2067" y="403"/>
                    <a:pt x="2079" y="277"/>
                    <a:pt x="2010" y="174"/>
                  </a:cubicBezTo>
                  <a:cubicBezTo>
                    <a:pt x="1966" y="116"/>
                    <a:pt x="1899" y="85"/>
                    <a:pt x="1833" y="85"/>
                  </a:cubicBezTo>
                  <a:cubicBezTo>
                    <a:pt x="1794" y="85"/>
                    <a:pt x="1756" y="95"/>
                    <a:pt x="1723" y="116"/>
                  </a:cubicBezTo>
                  <a:cubicBezTo>
                    <a:pt x="1574" y="197"/>
                    <a:pt x="1436" y="277"/>
                    <a:pt x="1286" y="346"/>
                  </a:cubicBezTo>
                  <a:cubicBezTo>
                    <a:pt x="1206" y="254"/>
                    <a:pt x="1126" y="162"/>
                    <a:pt x="1046" y="82"/>
                  </a:cubicBezTo>
                  <a:cubicBezTo>
                    <a:pt x="1000" y="29"/>
                    <a:pt x="940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41"/>
          <p:cNvGrpSpPr/>
          <p:nvPr/>
        </p:nvGrpSpPr>
        <p:grpSpPr>
          <a:xfrm>
            <a:off x="7621112" y="2914663"/>
            <a:ext cx="392968" cy="290451"/>
            <a:chOff x="-1078188" y="2374200"/>
            <a:chExt cx="392968" cy="290451"/>
          </a:xfrm>
        </p:grpSpPr>
        <p:grpSp>
          <p:nvGrpSpPr>
            <p:cNvPr id="971" name="Google Shape;971;p41"/>
            <p:cNvGrpSpPr/>
            <p:nvPr/>
          </p:nvGrpSpPr>
          <p:grpSpPr>
            <a:xfrm>
              <a:off x="-809971" y="2374200"/>
              <a:ext cx="124751" cy="144349"/>
              <a:chOff x="-809971" y="2374200"/>
              <a:chExt cx="124751" cy="144349"/>
            </a:xfrm>
          </p:grpSpPr>
          <p:sp>
            <p:nvSpPr>
              <p:cNvPr id="972" name="Google Shape;972;p41"/>
              <p:cNvSpPr/>
              <p:nvPr/>
            </p:nvSpPr>
            <p:spPr>
              <a:xfrm>
                <a:off x="-809971" y="2374310"/>
                <a:ext cx="124313" cy="144239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945" extrusionOk="0">
                    <a:moveTo>
                      <a:pt x="860" y="1"/>
                    </a:moveTo>
                    <a:cubicBezTo>
                      <a:pt x="830" y="1"/>
                      <a:pt x="799" y="6"/>
                      <a:pt x="770" y="18"/>
                    </a:cubicBezTo>
                    <a:cubicBezTo>
                      <a:pt x="712" y="41"/>
                      <a:pt x="678" y="75"/>
                      <a:pt x="656" y="133"/>
                    </a:cubicBezTo>
                    <a:cubicBezTo>
                      <a:pt x="644" y="144"/>
                      <a:pt x="633" y="167"/>
                      <a:pt x="633" y="179"/>
                    </a:cubicBezTo>
                    <a:lnTo>
                      <a:pt x="633" y="225"/>
                    </a:lnTo>
                    <a:lnTo>
                      <a:pt x="633" y="259"/>
                    </a:lnTo>
                    <a:cubicBezTo>
                      <a:pt x="633" y="282"/>
                      <a:pt x="633" y="293"/>
                      <a:pt x="644" y="316"/>
                    </a:cubicBezTo>
                    <a:cubicBezTo>
                      <a:pt x="690" y="649"/>
                      <a:pt x="724" y="982"/>
                      <a:pt x="758" y="1327"/>
                    </a:cubicBezTo>
                    <a:cubicBezTo>
                      <a:pt x="770" y="1453"/>
                      <a:pt x="781" y="1579"/>
                      <a:pt x="781" y="1705"/>
                    </a:cubicBezTo>
                    <a:lnTo>
                      <a:pt x="196" y="2016"/>
                    </a:lnTo>
                    <a:lnTo>
                      <a:pt x="127" y="2050"/>
                    </a:lnTo>
                    <a:cubicBezTo>
                      <a:pt x="47" y="2085"/>
                      <a:pt x="1" y="2176"/>
                      <a:pt x="1" y="2268"/>
                    </a:cubicBezTo>
                    <a:cubicBezTo>
                      <a:pt x="13" y="2325"/>
                      <a:pt x="47" y="2394"/>
                      <a:pt x="92" y="2429"/>
                    </a:cubicBezTo>
                    <a:lnTo>
                      <a:pt x="161" y="2463"/>
                    </a:lnTo>
                    <a:lnTo>
                      <a:pt x="816" y="2693"/>
                    </a:lnTo>
                    <a:lnTo>
                      <a:pt x="816" y="2819"/>
                    </a:lnTo>
                    <a:cubicBezTo>
                      <a:pt x="827" y="2991"/>
                      <a:pt x="816" y="3164"/>
                      <a:pt x="816" y="3336"/>
                    </a:cubicBezTo>
                    <a:cubicBezTo>
                      <a:pt x="816" y="3462"/>
                      <a:pt x="804" y="3588"/>
                      <a:pt x="804" y="3703"/>
                    </a:cubicBezTo>
                    <a:cubicBezTo>
                      <a:pt x="793" y="3761"/>
                      <a:pt x="816" y="3807"/>
                      <a:pt x="839" y="3841"/>
                    </a:cubicBezTo>
                    <a:cubicBezTo>
                      <a:pt x="850" y="3864"/>
                      <a:pt x="862" y="3876"/>
                      <a:pt x="873" y="3887"/>
                    </a:cubicBezTo>
                    <a:cubicBezTo>
                      <a:pt x="885" y="3899"/>
                      <a:pt x="896" y="3910"/>
                      <a:pt x="908" y="3910"/>
                    </a:cubicBezTo>
                    <a:cubicBezTo>
                      <a:pt x="942" y="3933"/>
                      <a:pt x="977" y="3945"/>
                      <a:pt x="1011" y="3945"/>
                    </a:cubicBezTo>
                    <a:lnTo>
                      <a:pt x="1023" y="3945"/>
                    </a:lnTo>
                    <a:cubicBezTo>
                      <a:pt x="1046" y="3945"/>
                      <a:pt x="1069" y="3945"/>
                      <a:pt x="1092" y="3933"/>
                    </a:cubicBezTo>
                    <a:cubicBezTo>
                      <a:pt x="1116" y="3938"/>
                      <a:pt x="1138" y="3941"/>
                      <a:pt x="1158" y="3941"/>
                    </a:cubicBezTo>
                    <a:cubicBezTo>
                      <a:pt x="1187" y="3941"/>
                      <a:pt x="1214" y="3935"/>
                      <a:pt x="1241" y="3922"/>
                    </a:cubicBezTo>
                    <a:lnTo>
                      <a:pt x="1253" y="3910"/>
                    </a:lnTo>
                    <a:cubicBezTo>
                      <a:pt x="1264" y="3910"/>
                      <a:pt x="1276" y="3899"/>
                      <a:pt x="1276" y="3899"/>
                    </a:cubicBezTo>
                    <a:lnTo>
                      <a:pt x="1344" y="3830"/>
                    </a:lnTo>
                    <a:lnTo>
                      <a:pt x="1585" y="3371"/>
                    </a:lnTo>
                    <a:lnTo>
                      <a:pt x="1792" y="3026"/>
                    </a:lnTo>
                    <a:lnTo>
                      <a:pt x="3078" y="3462"/>
                    </a:lnTo>
                    <a:lnTo>
                      <a:pt x="3090" y="3473"/>
                    </a:lnTo>
                    <a:cubicBezTo>
                      <a:pt x="3108" y="3478"/>
                      <a:pt x="3128" y="3480"/>
                      <a:pt x="3148" y="3480"/>
                    </a:cubicBezTo>
                    <a:cubicBezTo>
                      <a:pt x="3226" y="3480"/>
                      <a:pt x="3308" y="3446"/>
                      <a:pt x="3353" y="3382"/>
                    </a:cubicBezTo>
                    <a:cubicBezTo>
                      <a:pt x="3365" y="3359"/>
                      <a:pt x="3376" y="3336"/>
                      <a:pt x="3376" y="3313"/>
                    </a:cubicBezTo>
                    <a:cubicBezTo>
                      <a:pt x="3399" y="3256"/>
                      <a:pt x="3388" y="3175"/>
                      <a:pt x="3342" y="3118"/>
                    </a:cubicBezTo>
                    <a:lnTo>
                      <a:pt x="3342" y="3106"/>
                    </a:lnTo>
                    <a:cubicBezTo>
                      <a:pt x="3284" y="3049"/>
                      <a:pt x="3238" y="2980"/>
                      <a:pt x="3181" y="2911"/>
                    </a:cubicBezTo>
                    <a:cubicBezTo>
                      <a:pt x="3147" y="2865"/>
                      <a:pt x="3101" y="2819"/>
                      <a:pt x="3067" y="2762"/>
                    </a:cubicBezTo>
                    <a:cubicBezTo>
                      <a:pt x="2837" y="2486"/>
                      <a:pt x="2618" y="2199"/>
                      <a:pt x="2401" y="1912"/>
                    </a:cubicBezTo>
                    <a:lnTo>
                      <a:pt x="2435" y="1855"/>
                    </a:lnTo>
                    <a:lnTo>
                      <a:pt x="2848" y="1120"/>
                    </a:lnTo>
                    <a:cubicBezTo>
                      <a:pt x="2860" y="1085"/>
                      <a:pt x="2871" y="1051"/>
                      <a:pt x="2871" y="1016"/>
                    </a:cubicBezTo>
                    <a:lnTo>
                      <a:pt x="2871" y="959"/>
                    </a:lnTo>
                    <a:cubicBezTo>
                      <a:pt x="2860" y="925"/>
                      <a:pt x="2837" y="891"/>
                      <a:pt x="2814" y="856"/>
                    </a:cubicBezTo>
                    <a:cubicBezTo>
                      <a:pt x="2802" y="845"/>
                      <a:pt x="2779" y="833"/>
                      <a:pt x="2768" y="822"/>
                    </a:cubicBezTo>
                    <a:cubicBezTo>
                      <a:pt x="2733" y="799"/>
                      <a:pt x="2676" y="787"/>
                      <a:pt x="2630" y="787"/>
                    </a:cubicBezTo>
                    <a:lnTo>
                      <a:pt x="2584" y="787"/>
                    </a:lnTo>
                    <a:cubicBezTo>
                      <a:pt x="2572" y="799"/>
                      <a:pt x="2561" y="799"/>
                      <a:pt x="2538" y="810"/>
                    </a:cubicBezTo>
                    <a:lnTo>
                      <a:pt x="1838" y="1177"/>
                    </a:lnTo>
                    <a:cubicBezTo>
                      <a:pt x="1792" y="1120"/>
                      <a:pt x="1758" y="1062"/>
                      <a:pt x="1712" y="1005"/>
                    </a:cubicBezTo>
                    <a:cubicBezTo>
                      <a:pt x="1585" y="833"/>
                      <a:pt x="1447" y="649"/>
                      <a:pt x="1321" y="477"/>
                    </a:cubicBezTo>
                    <a:lnTo>
                      <a:pt x="1046" y="98"/>
                    </a:lnTo>
                    <a:cubicBezTo>
                      <a:pt x="1011" y="64"/>
                      <a:pt x="988" y="29"/>
                      <a:pt x="942" y="18"/>
                    </a:cubicBezTo>
                    <a:cubicBezTo>
                      <a:pt x="919" y="6"/>
                      <a:pt x="890" y="1"/>
                      <a:pt x="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-809971" y="2374200"/>
                <a:ext cx="124751" cy="14434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948" extrusionOk="0">
                    <a:moveTo>
                      <a:pt x="1184" y="1065"/>
                    </a:moveTo>
                    <a:lnTo>
                      <a:pt x="1184" y="1065"/>
                    </a:lnTo>
                    <a:cubicBezTo>
                      <a:pt x="1264" y="1169"/>
                      <a:pt x="1344" y="1284"/>
                      <a:pt x="1424" y="1387"/>
                    </a:cubicBezTo>
                    <a:lnTo>
                      <a:pt x="1230" y="1491"/>
                    </a:lnTo>
                    <a:cubicBezTo>
                      <a:pt x="1218" y="1353"/>
                      <a:pt x="1207" y="1203"/>
                      <a:pt x="1184" y="1065"/>
                    </a:cubicBezTo>
                    <a:close/>
                    <a:moveTo>
                      <a:pt x="1700" y="1754"/>
                    </a:moveTo>
                    <a:cubicBezTo>
                      <a:pt x="1758" y="1823"/>
                      <a:pt x="1804" y="1892"/>
                      <a:pt x="1861" y="1961"/>
                    </a:cubicBezTo>
                    <a:lnTo>
                      <a:pt x="1574" y="2466"/>
                    </a:lnTo>
                    <a:lnTo>
                      <a:pt x="1276" y="2363"/>
                    </a:lnTo>
                    <a:cubicBezTo>
                      <a:pt x="1264" y="2236"/>
                      <a:pt x="1264" y="2111"/>
                      <a:pt x="1253" y="1984"/>
                    </a:cubicBezTo>
                    <a:lnTo>
                      <a:pt x="1700" y="1754"/>
                    </a:lnTo>
                    <a:close/>
                    <a:moveTo>
                      <a:pt x="2159" y="2351"/>
                    </a:moveTo>
                    <a:cubicBezTo>
                      <a:pt x="2274" y="2501"/>
                      <a:pt x="2389" y="2650"/>
                      <a:pt x="2504" y="2788"/>
                    </a:cubicBezTo>
                    <a:lnTo>
                      <a:pt x="2010" y="2627"/>
                    </a:lnTo>
                    <a:lnTo>
                      <a:pt x="2159" y="2351"/>
                    </a:lnTo>
                    <a:close/>
                    <a:moveTo>
                      <a:pt x="1276" y="2845"/>
                    </a:moveTo>
                    <a:lnTo>
                      <a:pt x="1355" y="2879"/>
                    </a:lnTo>
                    <a:lnTo>
                      <a:pt x="1276" y="3006"/>
                    </a:lnTo>
                    <a:lnTo>
                      <a:pt x="1276" y="2845"/>
                    </a:lnTo>
                    <a:close/>
                    <a:moveTo>
                      <a:pt x="857" y="1"/>
                    </a:moveTo>
                    <a:cubicBezTo>
                      <a:pt x="827" y="1"/>
                      <a:pt x="798" y="7"/>
                      <a:pt x="770" y="21"/>
                    </a:cubicBezTo>
                    <a:cubicBezTo>
                      <a:pt x="678" y="55"/>
                      <a:pt x="621" y="159"/>
                      <a:pt x="633" y="262"/>
                    </a:cubicBezTo>
                    <a:cubicBezTo>
                      <a:pt x="701" y="744"/>
                      <a:pt x="758" y="1226"/>
                      <a:pt x="781" y="1708"/>
                    </a:cubicBezTo>
                    <a:lnTo>
                      <a:pt x="127" y="2053"/>
                    </a:lnTo>
                    <a:cubicBezTo>
                      <a:pt x="47" y="2088"/>
                      <a:pt x="1" y="2179"/>
                      <a:pt x="1" y="2271"/>
                    </a:cubicBezTo>
                    <a:cubicBezTo>
                      <a:pt x="13" y="2363"/>
                      <a:pt x="70" y="2432"/>
                      <a:pt x="161" y="2466"/>
                    </a:cubicBezTo>
                    <a:lnTo>
                      <a:pt x="816" y="2696"/>
                    </a:lnTo>
                    <a:cubicBezTo>
                      <a:pt x="827" y="3029"/>
                      <a:pt x="816" y="3374"/>
                      <a:pt x="804" y="3706"/>
                    </a:cubicBezTo>
                    <a:cubicBezTo>
                      <a:pt x="793" y="3833"/>
                      <a:pt x="885" y="3948"/>
                      <a:pt x="1011" y="3948"/>
                    </a:cubicBezTo>
                    <a:lnTo>
                      <a:pt x="1023" y="3948"/>
                    </a:lnTo>
                    <a:cubicBezTo>
                      <a:pt x="1046" y="3948"/>
                      <a:pt x="1069" y="3948"/>
                      <a:pt x="1092" y="3936"/>
                    </a:cubicBezTo>
                    <a:cubicBezTo>
                      <a:pt x="1108" y="3940"/>
                      <a:pt x="1124" y="3942"/>
                      <a:pt x="1141" y="3942"/>
                    </a:cubicBezTo>
                    <a:cubicBezTo>
                      <a:pt x="1218" y="3942"/>
                      <a:pt x="1297" y="3899"/>
                      <a:pt x="1344" y="3833"/>
                    </a:cubicBezTo>
                    <a:lnTo>
                      <a:pt x="1792" y="3029"/>
                    </a:lnTo>
                    <a:lnTo>
                      <a:pt x="3090" y="3476"/>
                    </a:lnTo>
                    <a:cubicBezTo>
                      <a:pt x="3108" y="3481"/>
                      <a:pt x="3128" y="3483"/>
                      <a:pt x="3148" y="3483"/>
                    </a:cubicBezTo>
                    <a:cubicBezTo>
                      <a:pt x="3226" y="3483"/>
                      <a:pt x="3308" y="3449"/>
                      <a:pt x="3353" y="3385"/>
                    </a:cubicBezTo>
                    <a:cubicBezTo>
                      <a:pt x="3411" y="3305"/>
                      <a:pt x="3399" y="3190"/>
                      <a:pt x="3342" y="3109"/>
                    </a:cubicBezTo>
                    <a:cubicBezTo>
                      <a:pt x="3021" y="2719"/>
                      <a:pt x="2710" y="2317"/>
                      <a:pt x="2401" y="1915"/>
                    </a:cubicBezTo>
                    <a:lnTo>
                      <a:pt x="2848" y="1123"/>
                    </a:lnTo>
                    <a:cubicBezTo>
                      <a:pt x="2894" y="1042"/>
                      <a:pt x="2883" y="928"/>
                      <a:pt x="2814" y="859"/>
                    </a:cubicBezTo>
                    <a:cubicBezTo>
                      <a:pt x="2770" y="814"/>
                      <a:pt x="2706" y="789"/>
                      <a:pt x="2642" y="789"/>
                    </a:cubicBezTo>
                    <a:cubicBezTo>
                      <a:pt x="2606" y="789"/>
                      <a:pt x="2571" y="796"/>
                      <a:pt x="2538" y="813"/>
                    </a:cubicBezTo>
                    <a:lnTo>
                      <a:pt x="1838" y="1180"/>
                    </a:lnTo>
                    <a:cubicBezTo>
                      <a:pt x="1562" y="813"/>
                      <a:pt x="1298" y="457"/>
                      <a:pt x="1046" y="101"/>
                    </a:cubicBezTo>
                    <a:cubicBezTo>
                      <a:pt x="998" y="37"/>
                      <a:pt x="927" y="1"/>
                      <a:pt x="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4" name="Google Shape;974;p41"/>
            <p:cNvGrpSpPr/>
            <p:nvPr/>
          </p:nvGrpSpPr>
          <p:grpSpPr>
            <a:xfrm>
              <a:off x="-1078188" y="2511746"/>
              <a:ext cx="104532" cy="152904"/>
              <a:chOff x="-1078188" y="2511746"/>
              <a:chExt cx="104532" cy="152904"/>
            </a:xfrm>
          </p:grpSpPr>
          <p:sp>
            <p:nvSpPr>
              <p:cNvPr id="975" name="Google Shape;975;p41"/>
              <p:cNvSpPr/>
              <p:nvPr/>
            </p:nvSpPr>
            <p:spPr>
              <a:xfrm>
                <a:off x="-1078188" y="2511783"/>
                <a:ext cx="103691" cy="152868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181" extrusionOk="0">
                    <a:moveTo>
                      <a:pt x="1263" y="1"/>
                    </a:moveTo>
                    <a:cubicBezTo>
                      <a:pt x="1149" y="12"/>
                      <a:pt x="1057" y="104"/>
                      <a:pt x="1057" y="219"/>
                    </a:cubicBezTo>
                    <a:cubicBezTo>
                      <a:pt x="1045" y="655"/>
                      <a:pt x="1022" y="1103"/>
                      <a:pt x="976" y="1539"/>
                    </a:cubicBezTo>
                    <a:cubicBezTo>
                      <a:pt x="976" y="1596"/>
                      <a:pt x="965" y="1654"/>
                      <a:pt x="953" y="1711"/>
                    </a:cubicBezTo>
                    <a:cubicBezTo>
                      <a:pt x="746" y="1769"/>
                      <a:pt x="529" y="1803"/>
                      <a:pt x="310" y="1826"/>
                    </a:cubicBezTo>
                    <a:lnTo>
                      <a:pt x="230" y="1826"/>
                    </a:lnTo>
                    <a:cubicBezTo>
                      <a:pt x="149" y="1838"/>
                      <a:pt x="69" y="1884"/>
                      <a:pt x="34" y="1964"/>
                    </a:cubicBezTo>
                    <a:cubicBezTo>
                      <a:pt x="34" y="1976"/>
                      <a:pt x="23" y="1999"/>
                      <a:pt x="23" y="2033"/>
                    </a:cubicBezTo>
                    <a:cubicBezTo>
                      <a:pt x="0" y="2136"/>
                      <a:pt x="69" y="2239"/>
                      <a:pt x="172" y="2274"/>
                    </a:cubicBezTo>
                    <a:cubicBezTo>
                      <a:pt x="345" y="2331"/>
                      <a:pt x="529" y="2400"/>
                      <a:pt x="700" y="2481"/>
                    </a:cubicBezTo>
                    <a:cubicBezTo>
                      <a:pt x="746" y="2492"/>
                      <a:pt x="792" y="2515"/>
                      <a:pt x="838" y="2538"/>
                    </a:cubicBezTo>
                    <a:cubicBezTo>
                      <a:pt x="804" y="2767"/>
                      <a:pt x="758" y="2986"/>
                      <a:pt x="712" y="3216"/>
                    </a:cubicBezTo>
                    <a:cubicBezTo>
                      <a:pt x="666" y="3433"/>
                      <a:pt x="620" y="3663"/>
                      <a:pt x="563" y="3882"/>
                    </a:cubicBezTo>
                    <a:cubicBezTo>
                      <a:pt x="552" y="3916"/>
                      <a:pt x="552" y="3951"/>
                      <a:pt x="552" y="3985"/>
                    </a:cubicBezTo>
                    <a:cubicBezTo>
                      <a:pt x="563" y="4042"/>
                      <a:pt x="608" y="4099"/>
                      <a:pt x="666" y="4134"/>
                    </a:cubicBezTo>
                    <a:cubicBezTo>
                      <a:pt x="677" y="4145"/>
                      <a:pt x="700" y="4157"/>
                      <a:pt x="723" y="4157"/>
                    </a:cubicBezTo>
                    <a:cubicBezTo>
                      <a:pt x="723" y="4168"/>
                      <a:pt x="735" y="4168"/>
                      <a:pt x="746" y="4168"/>
                    </a:cubicBezTo>
                    <a:lnTo>
                      <a:pt x="827" y="4168"/>
                    </a:lnTo>
                    <a:cubicBezTo>
                      <a:pt x="861" y="4180"/>
                      <a:pt x="884" y="4180"/>
                      <a:pt x="919" y="4180"/>
                    </a:cubicBezTo>
                    <a:lnTo>
                      <a:pt x="976" y="4180"/>
                    </a:lnTo>
                    <a:cubicBezTo>
                      <a:pt x="988" y="4168"/>
                      <a:pt x="988" y="4168"/>
                      <a:pt x="999" y="4168"/>
                    </a:cubicBezTo>
                    <a:cubicBezTo>
                      <a:pt x="1045" y="4157"/>
                      <a:pt x="1091" y="4111"/>
                      <a:pt x="1126" y="4065"/>
                    </a:cubicBezTo>
                    <a:cubicBezTo>
                      <a:pt x="1194" y="3928"/>
                      <a:pt x="1263" y="3790"/>
                      <a:pt x="1343" y="3652"/>
                    </a:cubicBezTo>
                    <a:cubicBezTo>
                      <a:pt x="1458" y="3456"/>
                      <a:pt x="1573" y="3262"/>
                      <a:pt x="1700" y="3066"/>
                    </a:cubicBezTo>
                    <a:cubicBezTo>
                      <a:pt x="1723" y="3043"/>
                      <a:pt x="1734" y="3020"/>
                      <a:pt x="1757" y="2986"/>
                    </a:cubicBezTo>
                    <a:cubicBezTo>
                      <a:pt x="1803" y="3020"/>
                      <a:pt x="1860" y="3043"/>
                      <a:pt x="1906" y="3078"/>
                    </a:cubicBezTo>
                    <a:cubicBezTo>
                      <a:pt x="1940" y="3101"/>
                      <a:pt x="1963" y="3112"/>
                      <a:pt x="1998" y="3135"/>
                    </a:cubicBezTo>
                    <a:cubicBezTo>
                      <a:pt x="2044" y="3170"/>
                      <a:pt x="2101" y="3193"/>
                      <a:pt x="2159" y="3227"/>
                    </a:cubicBezTo>
                    <a:cubicBezTo>
                      <a:pt x="2262" y="3296"/>
                      <a:pt x="2377" y="3376"/>
                      <a:pt x="2480" y="3445"/>
                    </a:cubicBezTo>
                    <a:cubicBezTo>
                      <a:pt x="2491" y="3445"/>
                      <a:pt x="2491" y="3456"/>
                      <a:pt x="2503" y="3456"/>
                    </a:cubicBezTo>
                    <a:cubicBezTo>
                      <a:pt x="2503" y="3456"/>
                      <a:pt x="2514" y="3468"/>
                      <a:pt x="2526" y="3468"/>
                    </a:cubicBezTo>
                    <a:lnTo>
                      <a:pt x="2537" y="3468"/>
                    </a:lnTo>
                    <a:cubicBezTo>
                      <a:pt x="2563" y="3479"/>
                      <a:pt x="2590" y="3484"/>
                      <a:pt x="2617" y="3484"/>
                    </a:cubicBezTo>
                    <a:cubicBezTo>
                      <a:pt x="2673" y="3484"/>
                      <a:pt x="2728" y="3461"/>
                      <a:pt x="2767" y="3422"/>
                    </a:cubicBezTo>
                    <a:cubicBezTo>
                      <a:pt x="2790" y="3399"/>
                      <a:pt x="2813" y="3365"/>
                      <a:pt x="2825" y="3331"/>
                    </a:cubicBezTo>
                    <a:cubicBezTo>
                      <a:pt x="2825" y="3319"/>
                      <a:pt x="2836" y="3296"/>
                      <a:pt x="2836" y="3285"/>
                    </a:cubicBezTo>
                    <a:cubicBezTo>
                      <a:pt x="2836" y="3227"/>
                      <a:pt x="2825" y="3170"/>
                      <a:pt x="2802" y="3135"/>
                    </a:cubicBezTo>
                    <a:cubicBezTo>
                      <a:pt x="2606" y="2848"/>
                      <a:pt x="2434" y="2561"/>
                      <a:pt x="2285" y="2274"/>
                    </a:cubicBezTo>
                    <a:cubicBezTo>
                      <a:pt x="2446" y="2079"/>
                      <a:pt x="2606" y="1884"/>
                      <a:pt x="2779" y="1711"/>
                    </a:cubicBezTo>
                    <a:cubicBezTo>
                      <a:pt x="2802" y="1677"/>
                      <a:pt x="2813" y="1654"/>
                      <a:pt x="2825" y="1619"/>
                    </a:cubicBezTo>
                    <a:cubicBezTo>
                      <a:pt x="2836" y="1585"/>
                      <a:pt x="2836" y="1539"/>
                      <a:pt x="2825" y="1505"/>
                    </a:cubicBezTo>
                    <a:cubicBezTo>
                      <a:pt x="2825" y="1471"/>
                      <a:pt x="2802" y="1436"/>
                      <a:pt x="2779" y="1402"/>
                    </a:cubicBezTo>
                    <a:cubicBezTo>
                      <a:pt x="2756" y="1379"/>
                      <a:pt x="2733" y="1356"/>
                      <a:pt x="2698" y="1344"/>
                    </a:cubicBezTo>
                    <a:cubicBezTo>
                      <a:pt x="2675" y="1333"/>
                      <a:pt x="2652" y="1321"/>
                      <a:pt x="2629" y="1321"/>
                    </a:cubicBezTo>
                    <a:cubicBezTo>
                      <a:pt x="2548" y="1294"/>
                      <a:pt x="2466" y="1282"/>
                      <a:pt x="2385" y="1282"/>
                    </a:cubicBezTo>
                    <a:cubicBezTo>
                      <a:pt x="2227" y="1282"/>
                      <a:pt x="2073" y="1325"/>
                      <a:pt x="1929" y="1379"/>
                    </a:cubicBezTo>
                    <a:cubicBezTo>
                      <a:pt x="1929" y="1390"/>
                      <a:pt x="1917" y="1390"/>
                      <a:pt x="1906" y="1390"/>
                    </a:cubicBezTo>
                    <a:cubicBezTo>
                      <a:pt x="1906" y="1390"/>
                      <a:pt x="1894" y="1402"/>
                      <a:pt x="1883" y="1402"/>
                    </a:cubicBezTo>
                    <a:cubicBezTo>
                      <a:pt x="1746" y="1057"/>
                      <a:pt x="1631" y="690"/>
                      <a:pt x="1539" y="333"/>
                    </a:cubicBezTo>
                    <a:cubicBezTo>
                      <a:pt x="1527" y="276"/>
                      <a:pt x="1516" y="219"/>
                      <a:pt x="1504" y="173"/>
                    </a:cubicBezTo>
                    <a:cubicBezTo>
                      <a:pt x="1504" y="162"/>
                      <a:pt x="1493" y="150"/>
                      <a:pt x="1493" y="127"/>
                    </a:cubicBezTo>
                    <a:lnTo>
                      <a:pt x="1481" y="116"/>
                    </a:lnTo>
                    <a:cubicBezTo>
                      <a:pt x="1447" y="47"/>
                      <a:pt x="1378" y="1"/>
                      <a:pt x="1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-1078188" y="2511746"/>
                <a:ext cx="104532" cy="152904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182" extrusionOk="0">
                    <a:moveTo>
                      <a:pt x="1435" y="1506"/>
                    </a:moveTo>
                    <a:cubicBezTo>
                      <a:pt x="1447" y="1528"/>
                      <a:pt x="1458" y="1551"/>
                      <a:pt x="1458" y="1563"/>
                    </a:cubicBezTo>
                    <a:cubicBezTo>
                      <a:pt x="1447" y="1574"/>
                      <a:pt x="1435" y="1574"/>
                      <a:pt x="1435" y="1574"/>
                    </a:cubicBezTo>
                    <a:lnTo>
                      <a:pt x="1435" y="1506"/>
                    </a:lnTo>
                    <a:close/>
                    <a:moveTo>
                      <a:pt x="1642" y="1988"/>
                    </a:moveTo>
                    <a:cubicBezTo>
                      <a:pt x="1677" y="2069"/>
                      <a:pt x="1711" y="2148"/>
                      <a:pt x="1746" y="2217"/>
                    </a:cubicBezTo>
                    <a:cubicBezTo>
                      <a:pt x="1700" y="2275"/>
                      <a:pt x="1654" y="2344"/>
                      <a:pt x="1619" y="2401"/>
                    </a:cubicBezTo>
                    <a:lnTo>
                      <a:pt x="1343" y="2263"/>
                    </a:lnTo>
                    <a:cubicBezTo>
                      <a:pt x="1355" y="2206"/>
                      <a:pt x="1366" y="2137"/>
                      <a:pt x="1366" y="2080"/>
                    </a:cubicBezTo>
                    <a:cubicBezTo>
                      <a:pt x="1458" y="2046"/>
                      <a:pt x="1550" y="2023"/>
                      <a:pt x="1642" y="1988"/>
                    </a:cubicBezTo>
                    <a:close/>
                    <a:moveTo>
                      <a:pt x="1274" y="2734"/>
                    </a:moveTo>
                    <a:cubicBezTo>
                      <a:pt x="1297" y="2746"/>
                      <a:pt x="1320" y="2757"/>
                      <a:pt x="1355" y="2780"/>
                    </a:cubicBezTo>
                    <a:cubicBezTo>
                      <a:pt x="1309" y="2837"/>
                      <a:pt x="1274" y="2895"/>
                      <a:pt x="1228" y="2964"/>
                    </a:cubicBezTo>
                    <a:cubicBezTo>
                      <a:pt x="1240" y="2883"/>
                      <a:pt x="1263" y="2814"/>
                      <a:pt x="1274" y="2734"/>
                    </a:cubicBezTo>
                    <a:close/>
                    <a:moveTo>
                      <a:pt x="1289" y="1"/>
                    </a:moveTo>
                    <a:cubicBezTo>
                      <a:pt x="1281" y="1"/>
                      <a:pt x="1272" y="1"/>
                      <a:pt x="1263" y="2"/>
                    </a:cubicBezTo>
                    <a:cubicBezTo>
                      <a:pt x="1149" y="13"/>
                      <a:pt x="1057" y="105"/>
                      <a:pt x="1057" y="220"/>
                    </a:cubicBezTo>
                    <a:cubicBezTo>
                      <a:pt x="1045" y="725"/>
                      <a:pt x="1011" y="1219"/>
                      <a:pt x="953" y="1712"/>
                    </a:cubicBezTo>
                    <a:cubicBezTo>
                      <a:pt x="723" y="1770"/>
                      <a:pt x="471" y="1816"/>
                      <a:pt x="230" y="1827"/>
                    </a:cubicBezTo>
                    <a:cubicBezTo>
                      <a:pt x="115" y="1839"/>
                      <a:pt x="34" y="1919"/>
                      <a:pt x="23" y="2034"/>
                    </a:cubicBezTo>
                    <a:cubicBezTo>
                      <a:pt x="0" y="2137"/>
                      <a:pt x="69" y="2240"/>
                      <a:pt x="172" y="2275"/>
                    </a:cubicBezTo>
                    <a:cubicBezTo>
                      <a:pt x="402" y="2355"/>
                      <a:pt x="620" y="2436"/>
                      <a:pt x="838" y="2539"/>
                    </a:cubicBezTo>
                    <a:cubicBezTo>
                      <a:pt x="769" y="2987"/>
                      <a:pt x="677" y="3446"/>
                      <a:pt x="563" y="3883"/>
                    </a:cubicBezTo>
                    <a:cubicBezTo>
                      <a:pt x="529" y="4008"/>
                      <a:pt x="597" y="4135"/>
                      <a:pt x="723" y="4158"/>
                    </a:cubicBezTo>
                    <a:cubicBezTo>
                      <a:pt x="758" y="4169"/>
                      <a:pt x="792" y="4169"/>
                      <a:pt x="827" y="4169"/>
                    </a:cubicBezTo>
                    <a:cubicBezTo>
                      <a:pt x="861" y="4181"/>
                      <a:pt x="884" y="4181"/>
                      <a:pt x="919" y="4181"/>
                    </a:cubicBezTo>
                    <a:cubicBezTo>
                      <a:pt x="999" y="4181"/>
                      <a:pt x="1080" y="4135"/>
                      <a:pt x="1126" y="4066"/>
                    </a:cubicBezTo>
                    <a:cubicBezTo>
                      <a:pt x="1309" y="3687"/>
                      <a:pt x="1527" y="3332"/>
                      <a:pt x="1757" y="2987"/>
                    </a:cubicBezTo>
                    <a:cubicBezTo>
                      <a:pt x="1998" y="3136"/>
                      <a:pt x="2251" y="3286"/>
                      <a:pt x="2480" y="3446"/>
                    </a:cubicBezTo>
                    <a:cubicBezTo>
                      <a:pt x="2520" y="3471"/>
                      <a:pt x="2566" y="3483"/>
                      <a:pt x="2611" y="3483"/>
                    </a:cubicBezTo>
                    <a:cubicBezTo>
                      <a:pt x="2671" y="3483"/>
                      <a:pt x="2728" y="3462"/>
                      <a:pt x="2767" y="3423"/>
                    </a:cubicBezTo>
                    <a:cubicBezTo>
                      <a:pt x="2848" y="3343"/>
                      <a:pt x="2859" y="3217"/>
                      <a:pt x="2802" y="3136"/>
                    </a:cubicBezTo>
                    <a:cubicBezTo>
                      <a:pt x="2606" y="2849"/>
                      <a:pt x="2434" y="2562"/>
                      <a:pt x="2285" y="2275"/>
                    </a:cubicBezTo>
                    <a:cubicBezTo>
                      <a:pt x="2446" y="2080"/>
                      <a:pt x="2606" y="1885"/>
                      <a:pt x="2779" y="1712"/>
                    </a:cubicBezTo>
                    <a:cubicBezTo>
                      <a:pt x="2825" y="1655"/>
                      <a:pt x="2848" y="1574"/>
                      <a:pt x="2825" y="1506"/>
                    </a:cubicBezTo>
                    <a:cubicBezTo>
                      <a:pt x="2813" y="1437"/>
                      <a:pt x="2767" y="1368"/>
                      <a:pt x="2698" y="1345"/>
                    </a:cubicBezTo>
                    <a:cubicBezTo>
                      <a:pt x="2593" y="1303"/>
                      <a:pt x="2489" y="1285"/>
                      <a:pt x="2388" y="1285"/>
                    </a:cubicBezTo>
                    <a:cubicBezTo>
                      <a:pt x="2212" y="1285"/>
                      <a:pt x="2043" y="1337"/>
                      <a:pt x="1883" y="1403"/>
                    </a:cubicBezTo>
                    <a:cubicBezTo>
                      <a:pt x="1734" y="1000"/>
                      <a:pt x="1608" y="599"/>
                      <a:pt x="1504" y="174"/>
                    </a:cubicBezTo>
                    <a:cubicBezTo>
                      <a:pt x="1483" y="67"/>
                      <a:pt x="1393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1"/>
          <p:cNvGrpSpPr/>
          <p:nvPr/>
        </p:nvGrpSpPr>
        <p:grpSpPr>
          <a:xfrm rot="9900040">
            <a:off x="1237526" y="563403"/>
            <a:ext cx="486850" cy="399285"/>
            <a:chOff x="1036100" y="2778525"/>
            <a:chExt cx="486864" cy="399297"/>
          </a:xfrm>
        </p:grpSpPr>
        <p:sp>
          <p:nvSpPr>
            <p:cNvPr id="978" name="Google Shape;978;p41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1212611" y="2779232"/>
              <a:ext cx="126992" cy="146798"/>
            </a:xfrm>
            <a:custGeom>
              <a:avLst/>
              <a:gdLst/>
              <a:ahLst/>
              <a:cxnLst/>
              <a:rect l="l" t="t" r="r" b="b"/>
              <a:pathLst>
                <a:path w="3411" h="3943" extrusionOk="0">
                  <a:moveTo>
                    <a:pt x="1195" y="1061"/>
                  </a:moveTo>
                  <a:lnTo>
                    <a:pt x="1195" y="1061"/>
                  </a:lnTo>
                  <a:cubicBezTo>
                    <a:pt x="1263" y="1175"/>
                    <a:pt x="1344" y="1279"/>
                    <a:pt x="1424" y="1382"/>
                  </a:cubicBezTo>
                  <a:lnTo>
                    <a:pt x="1229" y="1486"/>
                  </a:lnTo>
                  <a:cubicBezTo>
                    <a:pt x="1217" y="1348"/>
                    <a:pt x="1206" y="1198"/>
                    <a:pt x="1195" y="1061"/>
                  </a:cubicBezTo>
                  <a:close/>
                  <a:moveTo>
                    <a:pt x="1700" y="1750"/>
                  </a:moveTo>
                  <a:cubicBezTo>
                    <a:pt x="1758" y="1818"/>
                    <a:pt x="1815" y="1887"/>
                    <a:pt x="1860" y="1956"/>
                  </a:cubicBezTo>
                  <a:lnTo>
                    <a:pt x="1574" y="2461"/>
                  </a:lnTo>
                  <a:lnTo>
                    <a:pt x="1275" y="2359"/>
                  </a:lnTo>
                  <a:cubicBezTo>
                    <a:pt x="1263" y="2232"/>
                    <a:pt x="1263" y="2106"/>
                    <a:pt x="1263" y="1979"/>
                  </a:cubicBezTo>
                  <a:lnTo>
                    <a:pt x="1700" y="1750"/>
                  </a:lnTo>
                  <a:close/>
                  <a:moveTo>
                    <a:pt x="2159" y="2347"/>
                  </a:moveTo>
                  <a:cubicBezTo>
                    <a:pt x="2274" y="2496"/>
                    <a:pt x="2389" y="2645"/>
                    <a:pt x="2503" y="2783"/>
                  </a:cubicBezTo>
                  <a:lnTo>
                    <a:pt x="2010" y="2622"/>
                  </a:lnTo>
                  <a:lnTo>
                    <a:pt x="2159" y="2347"/>
                  </a:lnTo>
                  <a:close/>
                  <a:moveTo>
                    <a:pt x="1275" y="2841"/>
                  </a:moveTo>
                  <a:lnTo>
                    <a:pt x="1355" y="2875"/>
                  </a:lnTo>
                  <a:lnTo>
                    <a:pt x="1275" y="3002"/>
                  </a:lnTo>
                  <a:lnTo>
                    <a:pt x="1275" y="2841"/>
                  </a:lnTo>
                  <a:close/>
                  <a:moveTo>
                    <a:pt x="860" y="1"/>
                  </a:moveTo>
                  <a:cubicBezTo>
                    <a:pt x="831" y="1"/>
                    <a:pt x="800" y="6"/>
                    <a:pt x="770" y="16"/>
                  </a:cubicBezTo>
                  <a:cubicBezTo>
                    <a:pt x="678" y="50"/>
                    <a:pt x="620" y="154"/>
                    <a:pt x="632" y="257"/>
                  </a:cubicBezTo>
                  <a:cubicBezTo>
                    <a:pt x="701" y="739"/>
                    <a:pt x="758" y="1221"/>
                    <a:pt x="793" y="1704"/>
                  </a:cubicBezTo>
                  <a:lnTo>
                    <a:pt x="127" y="2048"/>
                  </a:lnTo>
                  <a:cubicBezTo>
                    <a:pt x="46" y="2083"/>
                    <a:pt x="0" y="2175"/>
                    <a:pt x="12" y="2267"/>
                  </a:cubicBezTo>
                  <a:cubicBezTo>
                    <a:pt x="12" y="2359"/>
                    <a:pt x="69" y="2427"/>
                    <a:pt x="161" y="2461"/>
                  </a:cubicBezTo>
                  <a:lnTo>
                    <a:pt x="827" y="2691"/>
                  </a:lnTo>
                  <a:cubicBezTo>
                    <a:pt x="827" y="3024"/>
                    <a:pt x="816" y="3369"/>
                    <a:pt x="804" y="3713"/>
                  </a:cubicBezTo>
                  <a:cubicBezTo>
                    <a:pt x="793" y="3828"/>
                    <a:pt x="896" y="3943"/>
                    <a:pt x="1023" y="3943"/>
                  </a:cubicBezTo>
                  <a:lnTo>
                    <a:pt x="1034" y="3943"/>
                  </a:lnTo>
                  <a:cubicBezTo>
                    <a:pt x="1057" y="3943"/>
                    <a:pt x="1080" y="3943"/>
                    <a:pt x="1092" y="3931"/>
                  </a:cubicBezTo>
                  <a:cubicBezTo>
                    <a:pt x="1112" y="3936"/>
                    <a:pt x="1133" y="3938"/>
                    <a:pt x="1152" y="3938"/>
                  </a:cubicBezTo>
                  <a:cubicBezTo>
                    <a:pt x="1230" y="3938"/>
                    <a:pt x="1298" y="3902"/>
                    <a:pt x="1344" y="3828"/>
                  </a:cubicBezTo>
                  <a:lnTo>
                    <a:pt x="1792" y="3024"/>
                  </a:lnTo>
                  <a:lnTo>
                    <a:pt x="3089" y="3472"/>
                  </a:lnTo>
                  <a:cubicBezTo>
                    <a:pt x="3116" y="3481"/>
                    <a:pt x="3142" y="3485"/>
                    <a:pt x="3168" y="3485"/>
                  </a:cubicBezTo>
                  <a:cubicBezTo>
                    <a:pt x="3242" y="3485"/>
                    <a:pt x="3311" y="3448"/>
                    <a:pt x="3353" y="3380"/>
                  </a:cubicBezTo>
                  <a:cubicBezTo>
                    <a:pt x="3411" y="3300"/>
                    <a:pt x="3411" y="3185"/>
                    <a:pt x="3342" y="3116"/>
                  </a:cubicBezTo>
                  <a:cubicBezTo>
                    <a:pt x="3032" y="2714"/>
                    <a:pt x="2710" y="2324"/>
                    <a:pt x="2401" y="1922"/>
                  </a:cubicBezTo>
                  <a:lnTo>
                    <a:pt x="2848" y="1119"/>
                  </a:lnTo>
                  <a:cubicBezTo>
                    <a:pt x="2894" y="1038"/>
                    <a:pt x="2883" y="923"/>
                    <a:pt x="2814" y="854"/>
                  </a:cubicBezTo>
                  <a:cubicBezTo>
                    <a:pt x="2769" y="810"/>
                    <a:pt x="2706" y="784"/>
                    <a:pt x="2644" y="784"/>
                  </a:cubicBezTo>
                  <a:cubicBezTo>
                    <a:pt x="2611" y="784"/>
                    <a:pt x="2578" y="792"/>
                    <a:pt x="2549" y="808"/>
                  </a:cubicBezTo>
                  <a:lnTo>
                    <a:pt x="1837" y="1175"/>
                  </a:lnTo>
                  <a:cubicBezTo>
                    <a:pt x="1574" y="808"/>
                    <a:pt x="1298" y="453"/>
                    <a:pt x="1046" y="96"/>
                  </a:cubicBezTo>
                  <a:cubicBezTo>
                    <a:pt x="997" y="31"/>
                    <a:pt x="931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41"/>
            <p:cNvGrpSpPr/>
            <p:nvPr/>
          </p:nvGrpSpPr>
          <p:grpSpPr>
            <a:xfrm>
              <a:off x="1036100" y="2779232"/>
              <a:ext cx="486864" cy="398590"/>
              <a:chOff x="1036100" y="2779232"/>
              <a:chExt cx="486864" cy="398590"/>
            </a:xfrm>
          </p:grpSpPr>
          <p:sp>
            <p:nvSpPr>
              <p:cNvPr id="982" name="Google Shape;982;p41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1405839" y="3036720"/>
                <a:ext cx="117126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68" extrusionOk="0">
                    <a:moveTo>
                      <a:pt x="1860" y="1459"/>
                    </a:moveTo>
                    <a:lnTo>
                      <a:pt x="1860" y="1528"/>
                    </a:lnTo>
                    <a:lnTo>
                      <a:pt x="1826" y="1528"/>
                    </a:lnTo>
                    <a:lnTo>
                      <a:pt x="1860" y="1459"/>
                    </a:lnTo>
                    <a:close/>
                    <a:moveTo>
                      <a:pt x="2308" y="1998"/>
                    </a:moveTo>
                    <a:cubicBezTo>
                      <a:pt x="2308" y="1998"/>
                      <a:pt x="2308" y="2010"/>
                      <a:pt x="2296" y="2010"/>
                    </a:cubicBezTo>
                    <a:lnTo>
                      <a:pt x="2296" y="1998"/>
                    </a:lnTo>
                    <a:close/>
                    <a:moveTo>
                      <a:pt x="1562" y="1952"/>
                    </a:moveTo>
                    <a:cubicBezTo>
                      <a:pt x="1653" y="1964"/>
                      <a:pt x="1757" y="1975"/>
                      <a:pt x="1849" y="1987"/>
                    </a:cubicBezTo>
                    <a:lnTo>
                      <a:pt x="1849" y="2240"/>
                    </a:lnTo>
                    <a:cubicBezTo>
                      <a:pt x="1780" y="2274"/>
                      <a:pt x="1722" y="2308"/>
                      <a:pt x="1653" y="2342"/>
                    </a:cubicBezTo>
                    <a:cubicBezTo>
                      <a:pt x="1596" y="2274"/>
                      <a:pt x="1528" y="2194"/>
                      <a:pt x="1459" y="2113"/>
                    </a:cubicBezTo>
                    <a:cubicBezTo>
                      <a:pt x="1493" y="2056"/>
                      <a:pt x="1528" y="2010"/>
                      <a:pt x="1562" y="1952"/>
                    </a:cubicBezTo>
                    <a:close/>
                    <a:moveTo>
                      <a:pt x="1206" y="2515"/>
                    </a:moveTo>
                    <a:cubicBezTo>
                      <a:pt x="1217" y="2538"/>
                      <a:pt x="1240" y="2561"/>
                      <a:pt x="1263" y="2584"/>
                    </a:cubicBezTo>
                    <a:cubicBezTo>
                      <a:pt x="1194" y="2618"/>
                      <a:pt x="1137" y="2664"/>
                      <a:pt x="1068" y="2699"/>
                    </a:cubicBezTo>
                    <a:cubicBezTo>
                      <a:pt x="1114" y="2641"/>
                      <a:pt x="1160" y="2572"/>
                      <a:pt x="1206" y="2515"/>
                    </a:cubicBezTo>
                    <a:close/>
                    <a:moveTo>
                      <a:pt x="2243" y="1"/>
                    </a:moveTo>
                    <a:cubicBezTo>
                      <a:pt x="2157" y="1"/>
                      <a:pt x="2079" y="46"/>
                      <a:pt x="2044" y="127"/>
                    </a:cubicBezTo>
                    <a:cubicBezTo>
                      <a:pt x="1826" y="586"/>
                      <a:pt x="1596" y="1023"/>
                      <a:pt x="1332" y="1459"/>
                    </a:cubicBezTo>
                    <a:cubicBezTo>
                      <a:pt x="1091" y="1413"/>
                      <a:pt x="850" y="1344"/>
                      <a:pt x="620" y="1263"/>
                    </a:cubicBezTo>
                    <a:cubicBezTo>
                      <a:pt x="592" y="1251"/>
                      <a:pt x="565" y="1245"/>
                      <a:pt x="538" y="1245"/>
                    </a:cubicBezTo>
                    <a:cubicBezTo>
                      <a:pt x="465" y="1245"/>
                      <a:pt x="398" y="1288"/>
                      <a:pt x="356" y="1355"/>
                    </a:cubicBezTo>
                    <a:cubicBezTo>
                      <a:pt x="299" y="1447"/>
                      <a:pt x="311" y="1562"/>
                      <a:pt x="390" y="1643"/>
                    </a:cubicBezTo>
                    <a:cubicBezTo>
                      <a:pt x="563" y="1803"/>
                      <a:pt x="735" y="1975"/>
                      <a:pt x="896" y="2159"/>
                    </a:cubicBezTo>
                    <a:cubicBezTo>
                      <a:pt x="643" y="2538"/>
                      <a:pt x="367" y="2906"/>
                      <a:pt x="81" y="3273"/>
                    </a:cubicBezTo>
                    <a:cubicBezTo>
                      <a:pt x="0" y="3365"/>
                      <a:pt x="23" y="3514"/>
                      <a:pt x="115" y="3582"/>
                    </a:cubicBezTo>
                    <a:cubicBezTo>
                      <a:pt x="150" y="3617"/>
                      <a:pt x="184" y="3628"/>
                      <a:pt x="219" y="3628"/>
                    </a:cubicBezTo>
                    <a:cubicBezTo>
                      <a:pt x="230" y="3663"/>
                      <a:pt x="265" y="3674"/>
                      <a:pt x="288" y="3686"/>
                    </a:cubicBezTo>
                    <a:cubicBezTo>
                      <a:pt x="319" y="3700"/>
                      <a:pt x="353" y="3706"/>
                      <a:pt x="386" y="3706"/>
                    </a:cubicBezTo>
                    <a:cubicBezTo>
                      <a:pt x="436" y="3706"/>
                      <a:pt x="487" y="3691"/>
                      <a:pt x="528" y="3663"/>
                    </a:cubicBezTo>
                    <a:cubicBezTo>
                      <a:pt x="850" y="3399"/>
                      <a:pt x="1183" y="3158"/>
                      <a:pt x="1539" y="2940"/>
                    </a:cubicBezTo>
                    <a:cubicBezTo>
                      <a:pt x="1711" y="3169"/>
                      <a:pt x="1872" y="3411"/>
                      <a:pt x="2021" y="3651"/>
                    </a:cubicBezTo>
                    <a:cubicBezTo>
                      <a:pt x="2055" y="3729"/>
                      <a:pt x="2135" y="3768"/>
                      <a:pt x="2212" y="3768"/>
                    </a:cubicBezTo>
                    <a:cubicBezTo>
                      <a:pt x="2237" y="3768"/>
                      <a:pt x="2262" y="3764"/>
                      <a:pt x="2285" y="3755"/>
                    </a:cubicBezTo>
                    <a:cubicBezTo>
                      <a:pt x="2388" y="3709"/>
                      <a:pt x="2457" y="3605"/>
                      <a:pt x="2434" y="3503"/>
                    </a:cubicBezTo>
                    <a:cubicBezTo>
                      <a:pt x="2377" y="3169"/>
                      <a:pt x="2331" y="2837"/>
                      <a:pt x="2319" y="2503"/>
                    </a:cubicBezTo>
                    <a:cubicBezTo>
                      <a:pt x="2538" y="2388"/>
                      <a:pt x="2768" y="2286"/>
                      <a:pt x="2997" y="2194"/>
                    </a:cubicBezTo>
                    <a:cubicBezTo>
                      <a:pt x="3066" y="2159"/>
                      <a:pt x="3112" y="2102"/>
                      <a:pt x="3135" y="2033"/>
                    </a:cubicBezTo>
                    <a:cubicBezTo>
                      <a:pt x="3146" y="1952"/>
                      <a:pt x="3123" y="1883"/>
                      <a:pt x="3077" y="1826"/>
                    </a:cubicBezTo>
                    <a:cubicBezTo>
                      <a:pt x="2870" y="1608"/>
                      <a:pt x="2572" y="1562"/>
                      <a:pt x="2308" y="1551"/>
                    </a:cubicBezTo>
                    <a:cubicBezTo>
                      <a:pt x="2331" y="1114"/>
                      <a:pt x="2388" y="689"/>
                      <a:pt x="2469" y="276"/>
                    </a:cubicBezTo>
                    <a:cubicBezTo>
                      <a:pt x="2492" y="161"/>
                      <a:pt x="2423" y="46"/>
                      <a:pt x="2319" y="12"/>
                    </a:cubicBezTo>
                    <a:cubicBezTo>
                      <a:pt x="2294" y="4"/>
                      <a:pt x="2268" y="1"/>
                      <a:pt x="2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5" name="Google Shape;985;p41"/>
              <p:cNvGrpSpPr/>
              <p:nvPr/>
            </p:nvGrpSpPr>
            <p:grpSpPr>
              <a:xfrm>
                <a:off x="1036100" y="2779232"/>
                <a:ext cx="486864" cy="397771"/>
                <a:chOff x="1036100" y="2779232"/>
                <a:chExt cx="486864" cy="397771"/>
              </a:xfrm>
            </p:grpSpPr>
            <p:sp>
              <p:nvSpPr>
                <p:cNvPr id="986" name="Google Shape;986;p41"/>
                <p:cNvSpPr/>
                <p:nvPr/>
              </p:nvSpPr>
              <p:spPr>
                <a:xfrm>
                  <a:off x="1212611" y="2779232"/>
                  <a:ext cx="126992" cy="14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" h="3943" extrusionOk="0">
                      <a:moveTo>
                        <a:pt x="1195" y="1061"/>
                      </a:moveTo>
                      <a:lnTo>
                        <a:pt x="1195" y="1061"/>
                      </a:lnTo>
                      <a:cubicBezTo>
                        <a:pt x="1263" y="1175"/>
                        <a:pt x="1344" y="1279"/>
                        <a:pt x="1424" y="1382"/>
                      </a:cubicBezTo>
                      <a:lnTo>
                        <a:pt x="1229" y="1486"/>
                      </a:lnTo>
                      <a:cubicBezTo>
                        <a:pt x="1217" y="1348"/>
                        <a:pt x="1206" y="1198"/>
                        <a:pt x="1195" y="1061"/>
                      </a:cubicBezTo>
                      <a:close/>
                      <a:moveTo>
                        <a:pt x="1700" y="1750"/>
                      </a:moveTo>
                      <a:cubicBezTo>
                        <a:pt x="1758" y="1818"/>
                        <a:pt x="1815" y="1887"/>
                        <a:pt x="1860" y="1956"/>
                      </a:cubicBezTo>
                      <a:lnTo>
                        <a:pt x="1574" y="2461"/>
                      </a:lnTo>
                      <a:lnTo>
                        <a:pt x="1275" y="2359"/>
                      </a:lnTo>
                      <a:cubicBezTo>
                        <a:pt x="1263" y="2232"/>
                        <a:pt x="1263" y="2106"/>
                        <a:pt x="1263" y="1979"/>
                      </a:cubicBezTo>
                      <a:lnTo>
                        <a:pt x="1700" y="1750"/>
                      </a:lnTo>
                      <a:close/>
                      <a:moveTo>
                        <a:pt x="2159" y="2347"/>
                      </a:moveTo>
                      <a:cubicBezTo>
                        <a:pt x="2274" y="2496"/>
                        <a:pt x="2389" y="2645"/>
                        <a:pt x="2503" y="2783"/>
                      </a:cubicBezTo>
                      <a:lnTo>
                        <a:pt x="2010" y="2622"/>
                      </a:lnTo>
                      <a:lnTo>
                        <a:pt x="2159" y="2347"/>
                      </a:lnTo>
                      <a:close/>
                      <a:moveTo>
                        <a:pt x="1275" y="2841"/>
                      </a:moveTo>
                      <a:lnTo>
                        <a:pt x="1355" y="2875"/>
                      </a:lnTo>
                      <a:lnTo>
                        <a:pt x="1275" y="3002"/>
                      </a:lnTo>
                      <a:lnTo>
                        <a:pt x="1275" y="2841"/>
                      </a:lnTo>
                      <a:close/>
                      <a:moveTo>
                        <a:pt x="860" y="1"/>
                      </a:moveTo>
                      <a:cubicBezTo>
                        <a:pt x="831" y="1"/>
                        <a:pt x="800" y="6"/>
                        <a:pt x="770" y="16"/>
                      </a:cubicBezTo>
                      <a:cubicBezTo>
                        <a:pt x="678" y="50"/>
                        <a:pt x="620" y="154"/>
                        <a:pt x="632" y="257"/>
                      </a:cubicBezTo>
                      <a:cubicBezTo>
                        <a:pt x="701" y="739"/>
                        <a:pt x="758" y="1221"/>
                        <a:pt x="793" y="1704"/>
                      </a:cubicBezTo>
                      <a:lnTo>
                        <a:pt x="127" y="2048"/>
                      </a:lnTo>
                      <a:cubicBezTo>
                        <a:pt x="46" y="2083"/>
                        <a:pt x="0" y="2175"/>
                        <a:pt x="12" y="2267"/>
                      </a:cubicBezTo>
                      <a:cubicBezTo>
                        <a:pt x="12" y="2359"/>
                        <a:pt x="69" y="2427"/>
                        <a:pt x="161" y="2461"/>
                      </a:cubicBezTo>
                      <a:lnTo>
                        <a:pt x="827" y="2691"/>
                      </a:lnTo>
                      <a:cubicBezTo>
                        <a:pt x="827" y="3024"/>
                        <a:pt x="816" y="3369"/>
                        <a:pt x="804" y="3713"/>
                      </a:cubicBezTo>
                      <a:cubicBezTo>
                        <a:pt x="793" y="3828"/>
                        <a:pt x="896" y="3943"/>
                        <a:pt x="1023" y="3943"/>
                      </a:cubicBezTo>
                      <a:lnTo>
                        <a:pt x="1034" y="3943"/>
                      </a:lnTo>
                      <a:cubicBezTo>
                        <a:pt x="1057" y="3943"/>
                        <a:pt x="1080" y="3943"/>
                        <a:pt x="1092" y="3931"/>
                      </a:cubicBezTo>
                      <a:cubicBezTo>
                        <a:pt x="1112" y="3936"/>
                        <a:pt x="1133" y="3938"/>
                        <a:pt x="1152" y="3938"/>
                      </a:cubicBezTo>
                      <a:cubicBezTo>
                        <a:pt x="1230" y="3938"/>
                        <a:pt x="1298" y="3902"/>
                        <a:pt x="1344" y="3828"/>
                      </a:cubicBezTo>
                      <a:lnTo>
                        <a:pt x="1792" y="3024"/>
                      </a:lnTo>
                      <a:lnTo>
                        <a:pt x="3089" y="3472"/>
                      </a:lnTo>
                      <a:cubicBezTo>
                        <a:pt x="3116" y="3481"/>
                        <a:pt x="3142" y="3485"/>
                        <a:pt x="3168" y="3485"/>
                      </a:cubicBezTo>
                      <a:cubicBezTo>
                        <a:pt x="3242" y="3485"/>
                        <a:pt x="3311" y="3448"/>
                        <a:pt x="3353" y="3380"/>
                      </a:cubicBezTo>
                      <a:cubicBezTo>
                        <a:pt x="3411" y="3300"/>
                        <a:pt x="3411" y="3185"/>
                        <a:pt x="3342" y="3116"/>
                      </a:cubicBezTo>
                      <a:cubicBezTo>
                        <a:pt x="3032" y="2714"/>
                        <a:pt x="2710" y="2324"/>
                        <a:pt x="2401" y="1922"/>
                      </a:cubicBezTo>
                      <a:lnTo>
                        <a:pt x="2848" y="1119"/>
                      </a:lnTo>
                      <a:cubicBezTo>
                        <a:pt x="2894" y="1038"/>
                        <a:pt x="2883" y="923"/>
                        <a:pt x="2814" y="854"/>
                      </a:cubicBezTo>
                      <a:cubicBezTo>
                        <a:pt x="2769" y="810"/>
                        <a:pt x="2706" y="784"/>
                        <a:pt x="2644" y="784"/>
                      </a:cubicBezTo>
                      <a:cubicBezTo>
                        <a:pt x="2611" y="784"/>
                        <a:pt x="2578" y="792"/>
                        <a:pt x="2549" y="808"/>
                      </a:cubicBezTo>
                      <a:lnTo>
                        <a:pt x="1837" y="1175"/>
                      </a:lnTo>
                      <a:cubicBezTo>
                        <a:pt x="1574" y="808"/>
                        <a:pt x="1298" y="453"/>
                        <a:pt x="1046" y="96"/>
                      </a:cubicBezTo>
                      <a:cubicBezTo>
                        <a:pt x="997" y="31"/>
                        <a:pt x="931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41"/>
                <p:cNvSpPr/>
                <p:nvPr/>
              </p:nvSpPr>
              <p:spPr>
                <a:xfrm>
                  <a:off x="1405839" y="3036720"/>
                  <a:ext cx="117126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" h="3768" extrusionOk="0">
                      <a:moveTo>
                        <a:pt x="1860" y="1459"/>
                      </a:moveTo>
                      <a:lnTo>
                        <a:pt x="1860" y="1528"/>
                      </a:lnTo>
                      <a:lnTo>
                        <a:pt x="1826" y="1528"/>
                      </a:lnTo>
                      <a:lnTo>
                        <a:pt x="1860" y="1459"/>
                      </a:lnTo>
                      <a:close/>
                      <a:moveTo>
                        <a:pt x="2308" y="1998"/>
                      </a:moveTo>
                      <a:cubicBezTo>
                        <a:pt x="2308" y="1998"/>
                        <a:pt x="2308" y="2010"/>
                        <a:pt x="2296" y="2010"/>
                      </a:cubicBezTo>
                      <a:lnTo>
                        <a:pt x="2296" y="1998"/>
                      </a:lnTo>
                      <a:close/>
                      <a:moveTo>
                        <a:pt x="1562" y="1952"/>
                      </a:moveTo>
                      <a:cubicBezTo>
                        <a:pt x="1653" y="1964"/>
                        <a:pt x="1757" y="1975"/>
                        <a:pt x="1849" y="1987"/>
                      </a:cubicBezTo>
                      <a:lnTo>
                        <a:pt x="1849" y="2240"/>
                      </a:lnTo>
                      <a:cubicBezTo>
                        <a:pt x="1780" y="2274"/>
                        <a:pt x="1722" y="2308"/>
                        <a:pt x="1653" y="2342"/>
                      </a:cubicBezTo>
                      <a:cubicBezTo>
                        <a:pt x="1596" y="2274"/>
                        <a:pt x="1528" y="2194"/>
                        <a:pt x="1459" y="2113"/>
                      </a:cubicBezTo>
                      <a:cubicBezTo>
                        <a:pt x="1493" y="2056"/>
                        <a:pt x="1528" y="2010"/>
                        <a:pt x="1562" y="1952"/>
                      </a:cubicBezTo>
                      <a:close/>
                      <a:moveTo>
                        <a:pt x="1206" y="2515"/>
                      </a:moveTo>
                      <a:cubicBezTo>
                        <a:pt x="1217" y="2538"/>
                        <a:pt x="1240" y="2561"/>
                        <a:pt x="1263" y="2584"/>
                      </a:cubicBezTo>
                      <a:cubicBezTo>
                        <a:pt x="1194" y="2618"/>
                        <a:pt x="1137" y="2664"/>
                        <a:pt x="1068" y="2699"/>
                      </a:cubicBezTo>
                      <a:cubicBezTo>
                        <a:pt x="1114" y="2641"/>
                        <a:pt x="1160" y="2572"/>
                        <a:pt x="1206" y="2515"/>
                      </a:cubicBezTo>
                      <a:close/>
                      <a:moveTo>
                        <a:pt x="2243" y="1"/>
                      </a:moveTo>
                      <a:cubicBezTo>
                        <a:pt x="2157" y="1"/>
                        <a:pt x="2079" y="46"/>
                        <a:pt x="2044" y="127"/>
                      </a:cubicBezTo>
                      <a:cubicBezTo>
                        <a:pt x="1826" y="586"/>
                        <a:pt x="1596" y="1023"/>
                        <a:pt x="1332" y="1459"/>
                      </a:cubicBezTo>
                      <a:cubicBezTo>
                        <a:pt x="1091" y="1413"/>
                        <a:pt x="850" y="1344"/>
                        <a:pt x="620" y="1263"/>
                      </a:cubicBezTo>
                      <a:cubicBezTo>
                        <a:pt x="592" y="1251"/>
                        <a:pt x="565" y="1245"/>
                        <a:pt x="538" y="1245"/>
                      </a:cubicBezTo>
                      <a:cubicBezTo>
                        <a:pt x="465" y="1245"/>
                        <a:pt x="398" y="1288"/>
                        <a:pt x="356" y="1355"/>
                      </a:cubicBezTo>
                      <a:cubicBezTo>
                        <a:pt x="299" y="1447"/>
                        <a:pt x="311" y="1562"/>
                        <a:pt x="390" y="1643"/>
                      </a:cubicBezTo>
                      <a:cubicBezTo>
                        <a:pt x="563" y="1803"/>
                        <a:pt x="735" y="1975"/>
                        <a:pt x="896" y="2159"/>
                      </a:cubicBezTo>
                      <a:cubicBezTo>
                        <a:pt x="643" y="2538"/>
                        <a:pt x="367" y="2906"/>
                        <a:pt x="81" y="3273"/>
                      </a:cubicBezTo>
                      <a:cubicBezTo>
                        <a:pt x="0" y="3365"/>
                        <a:pt x="23" y="3514"/>
                        <a:pt x="115" y="3582"/>
                      </a:cubicBezTo>
                      <a:cubicBezTo>
                        <a:pt x="150" y="3617"/>
                        <a:pt x="184" y="3628"/>
                        <a:pt x="219" y="3628"/>
                      </a:cubicBezTo>
                      <a:cubicBezTo>
                        <a:pt x="230" y="3663"/>
                        <a:pt x="265" y="3674"/>
                        <a:pt x="288" y="3686"/>
                      </a:cubicBezTo>
                      <a:cubicBezTo>
                        <a:pt x="319" y="3700"/>
                        <a:pt x="353" y="3706"/>
                        <a:pt x="386" y="3706"/>
                      </a:cubicBezTo>
                      <a:cubicBezTo>
                        <a:pt x="436" y="3706"/>
                        <a:pt x="487" y="3691"/>
                        <a:pt x="528" y="3663"/>
                      </a:cubicBezTo>
                      <a:cubicBezTo>
                        <a:pt x="850" y="3399"/>
                        <a:pt x="1183" y="3158"/>
                        <a:pt x="1539" y="2940"/>
                      </a:cubicBezTo>
                      <a:cubicBezTo>
                        <a:pt x="1711" y="3169"/>
                        <a:pt x="1872" y="3411"/>
                        <a:pt x="2021" y="3651"/>
                      </a:cubicBezTo>
                      <a:cubicBezTo>
                        <a:pt x="2055" y="3729"/>
                        <a:pt x="2135" y="3768"/>
                        <a:pt x="2212" y="3768"/>
                      </a:cubicBezTo>
                      <a:cubicBezTo>
                        <a:pt x="2237" y="3768"/>
                        <a:pt x="2262" y="3764"/>
                        <a:pt x="2285" y="3755"/>
                      </a:cubicBezTo>
                      <a:cubicBezTo>
                        <a:pt x="2388" y="3709"/>
                        <a:pt x="2457" y="3605"/>
                        <a:pt x="2434" y="3503"/>
                      </a:cubicBezTo>
                      <a:cubicBezTo>
                        <a:pt x="2377" y="3169"/>
                        <a:pt x="2331" y="2837"/>
                        <a:pt x="2319" y="2503"/>
                      </a:cubicBezTo>
                      <a:cubicBezTo>
                        <a:pt x="2538" y="2388"/>
                        <a:pt x="2768" y="2286"/>
                        <a:pt x="2997" y="2194"/>
                      </a:cubicBezTo>
                      <a:cubicBezTo>
                        <a:pt x="3066" y="2159"/>
                        <a:pt x="3112" y="2102"/>
                        <a:pt x="3135" y="2033"/>
                      </a:cubicBezTo>
                      <a:cubicBezTo>
                        <a:pt x="3146" y="1952"/>
                        <a:pt x="3123" y="1883"/>
                        <a:pt x="3077" y="1826"/>
                      </a:cubicBezTo>
                      <a:cubicBezTo>
                        <a:pt x="2870" y="1608"/>
                        <a:pt x="2572" y="1562"/>
                        <a:pt x="2308" y="1551"/>
                      </a:cubicBezTo>
                      <a:cubicBezTo>
                        <a:pt x="2331" y="1114"/>
                        <a:pt x="2388" y="689"/>
                        <a:pt x="2469" y="276"/>
                      </a:cubicBezTo>
                      <a:cubicBezTo>
                        <a:pt x="2492" y="161"/>
                        <a:pt x="2423" y="46"/>
                        <a:pt x="2319" y="12"/>
                      </a:cubicBezTo>
                      <a:cubicBezTo>
                        <a:pt x="2294" y="4"/>
                        <a:pt x="2268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41"/>
                <p:cNvSpPr/>
                <p:nvPr/>
              </p:nvSpPr>
              <p:spPr>
                <a:xfrm>
                  <a:off x="1036100" y="3008462"/>
                  <a:ext cx="76508" cy="8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172" extrusionOk="0">
                      <a:moveTo>
                        <a:pt x="1045" y="0"/>
                      </a:moveTo>
                      <a:cubicBezTo>
                        <a:pt x="1038" y="0"/>
                        <a:pt x="1030" y="1"/>
                        <a:pt x="1021" y="1"/>
                      </a:cubicBezTo>
                      <a:cubicBezTo>
                        <a:pt x="919" y="13"/>
                        <a:pt x="827" y="105"/>
                        <a:pt x="827" y="220"/>
                      </a:cubicBezTo>
                      <a:cubicBezTo>
                        <a:pt x="815" y="404"/>
                        <a:pt x="792" y="587"/>
                        <a:pt x="769" y="759"/>
                      </a:cubicBezTo>
                      <a:lnTo>
                        <a:pt x="207" y="840"/>
                      </a:lnTo>
                      <a:cubicBezTo>
                        <a:pt x="80" y="863"/>
                        <a:pt x="0" y="966"/>
                        <a:pt x="11" y="1093"/>
                      </a:cubicBezTo>
                      <a:cubicBezTo>
                        <a:pt x="32" y="1205"/>
                        <a:pt x="117" y="1291"/>
                        <a:pt x="225" y="1291"/>
                      </a:cubicBezTo>
                      <a:cubicBezTo>
                        <a:pt x="238" y="1291"/>
                        <a:pt x="251" y="1290"/>
                        <a:pt x="264" y="1287"/>
                      </a:cubicBezTo>
                      <a:cubicBezTo>
                        <a:pt x="293" y="1285"/>
                        <a:pt x="323" y="1283"/>
                        <a:pt x="353" y="1283"/>
                      </a:cubicBezTo>
                      <a:cubicBezTo>
                        <a:pt x="450" y="1283"/>
                        <a:pt x="548" y="1298"/>
                        <a:pt x="654" y="1333"/>
                      </a:cubicBezTo>
                      <a:cubicBezTo>
                        <a:pt x="608" y="1517"/>
                        <a:pt x="562" y="1690"/>
                        <a:pt x="505" y="1861"/>
                      </a:cubicBezTo>
                      <a:cubicBezTo>
                        <a:pt x="459" y="1988"/>
                        <a:pt x="528" y="2114"/>
                        <a:pt x="643" y="2160"/>
                      </a:cubicBezTo>
                      <a:cubicBezTo>
                        <a:pt x="666" y="2160"/>
                        <a:pt x="689" y="2172"/>
                        <a:pt x="712" y="2172"/>
                      </a:cubicBezTo>
                      <a:cubicBezTo>
                        <a:pt x="815" y="2172"/>
                        <a:pt x="896" y="2103"/>
                        <a:pt x="930" y="2011"/>
                      </a:cubicBezTo>
                      <a:cubicBezTo>
                        <a:pt x="930" y="2011"/>
                        <a:pt x="930" y="1999"/>
                        <a:pt x="942" y="1999"/>
                      </a:cubicBezTo>
                      <a:lnTo>
                        <a:pt x="942" y="1988"/>
                      </a:lnTo>
                      <a:cubicBezTo>
                        <a:pt x="1056" y="1884"/>
                        <a:pt x="1159" y="1782"/>
                        <a:pt x="1274" y="1678"/>
                      </a:cubicBezTo>
                      <a:cubicBezTo>
                        <a:pt x="1378" y="1759"/>
                        <a:pt x="1493" y="1861"/>
                        <a:pt x="1596" y="1965"/>
                      </a:cubicBezTo>
                      <a:cubicBezTo>
                        <a:pt x="1641" y="2010"/>
                        <a:pt x="1704" y="2033"/>
                        <a:pt x="1764" y="2033"/>
                      </a:cubicBezTo>
                      <a:cubicBezTo>
                        <a:pt x="1812" y="2033"/>
                        <a:pt x="1859" y="2019"/>
                        <a:pt x="1894" y="1988"/>
                      </a:cubicBezTo>
                      <a:cubicBezTo>
                        <a:pt x="1986" y="1907"/>
                        <a:pt x="2009" y="1782"/>
                        <a:pt x="1952" y="1690"/>
                      </a:cubicBezTo>
                      <a:cubicBezTo>
                        <a:pt x="1860" y="1552"/>
                        <a:pt x="1779" y="1402"/>
                        <a:pt x="1710" y="1264"/>
                      </a:cubicBezTo>
                      <a:cubicBezTo>
                        <a:pt x="1802" y="1173"/>
                        <a:pt x="1883" y="1093"/>
                        <a:pt x="1975" y="1012"/>
                      </a:cubicBezTo>
                      <a:cubicBezTo>
                        <a:pt x="2044" y="943"/>
                        <a:pt x="2055" y="840"/>
                        <a:pt x="2021" y="748"/>
                      </a:cubicBezTo>
                      <a:cubicBezTo>
                        <a:pt x="1979" y="665"/>
                        <a:pt x="1891" y="620"/>
                        <a:pt x="1806" y="620"/>
                      </a:cubicBezTo>
                      <a:cubicBezTo>
                        <a:pt x="1797" y="620"/>
                        <a:pt x="1788" y="620"/>
                        <a:pt x="1779" y="621"/>
                      </a:cubicBezTo>
                      <a:lnTo>
                        <a:pt x="1435" y="667"/>
                      </a:lnTo>
                      <a:cubicBezTo>
                        <a:pt x="1378" y="507"/>
                        <a:pt x="1320" y="335"/>
                        <a:pt x="1274" y="162"/>
                      </a:cubicBezTo>
                      <a:cubicBezTo>
                        <a:pt x="1242" y="67"/>
                        <a:pt x="1151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89" name="Google Shape;989;p41"/>
          <p:cNvGrpSpPr/>
          <p:nvPr/>
        </p:nvGrpSpPr>
        <p:grpSpPr>
          <a:xfrm>
            <a:off x="394790" y="763303"/>
            <a:ext cx="299296" cy="301894"/>
            <a:chOff x="1171856" y="4093128"/>
            <a:chExt cx="299296" cy="301894"/>
          </a:xfrm>
        </p:grpSpPr>
        <p:grpSp>
          <p:nvGrpSpPr>
            <p:cNvPr id="990" name="Google Shape;990;p41"/>
            <p:cNvGrpSpPr/>
            <p:nvPr/>
          </p:nvGrpSpPr>
          <p:grpSpPr>
            <a:xfrm>
              <a:off x="1171856" y="4093128"/>
              <a:ext cx="146104" cy="123033"/>
              <a:chOff x="1171856" y="4093128"/>
              <a:chExt cx="146104" cy="123033"/>
            </a:xfrm>
          </p:grpSpPr>
          <p:sp>
            <p:nvSpPr>
              <p:cNvPr id="991" name="Google Shape;991;p41"/>
              <p:cNvSpPr/>
              <p:nvPr/>
            </p:nvSpPr>
            <p:spPr>
              <a:xfrm>
                <a:off x="1171856" y="4093128"/>
                <a:ext cx="146104" cy="123033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65" extrusionOk="0">
                    <a:moveTo>
                      <a:pt x="3973" y="2331"/>
                    </a:moveTo>
                    <a:cubicBezTo>
                      <a:pt x="3996" y="2240"/>
                      <a:pt x="3950" y="2136"/>
                      <a:pt x="3869" y="2079"/>
                    </a:cubicBezTo>
                    <a:lnTo>
                      <a:pt x="3077" y="1608"/>
                    </a:lnTo>
                    <a:lnTo>
                      <a:pt x="3559" y="322"/>
                    </a:lnTo>
                    <a:cubicBezTo>
                      <a:pt x="3605" y="230"/>
                      <a:pt x="3570" y="115"/>
                      <a:pt x="3490" y="58"/>
                    </a:cubicBezTo>
                    <a:cubicBezTo>
                      <a:pt x="3410" y="0"/>
                      <a:pt x="3295" y="0"/>
                      <a:pt x="3215" y="58"/>
                    </a:cubicBezTo>
                    <a:cubicBezTo>
                      <a:pt x="2813" y="357"/>
                      <a:pt x="2399" y="666"/>
                      <a:pt x="1986" y="954"/>
                    </a:cubicBezTo>
                    <a:lnTo>
                      <a:pt x="1205" y="494"/>
                    </a:lnTo>
                    <a:cubicBezTo>
                      <a:pt x="1125" y="436"/>
                      <a:pt x="1010" y="448"/>
                      <a:pt x="942" y="517"/>
                    </a:cubicBezTo>
                    <a:cubicBezTo>
                      <a:pt x="861" y="586"/>
                      <a:pt x="850" y="689"/>
                      <a:pt x="884" y="781"/>
                    </a:cubicBezTo>
                    <a:lnTo>
                      <a:pt x="1228" y="1505"/>
                    </a:lnTo>
                    <a:lnTo>
                      <a:pt x="126" y="2263"/>
                    </a:lnTo>
                    <a:cubicBezTo>
                      <a:pt x="34" y="2319"/>
                      <a:pt x="0" y="2434"/>
                      <a:pt x="34" y="2526"/>
                    </a:cubicBezTo>
                    <a:cubicBezTo>
                      <a:pt x="69" y="2630"/>
                      <a:pt x="172" y="2687"/>
                      <a:pt x="276" y="2676"/>
                    </a:cubicBezTo>
                    <a:cubicBezTo>
                      <a:pt x="758" y="2618"/>
                      <a:pt x="1240" y="2584"/>
                      <a:pt x="1733" y="2572"/>
                    </a:cubicBezTo>
                    <a:lnTo>
                      <a:pt x="2044" y="3238"/>
                    </a:lnTo>
                    <a:cubicBezTo>
                      <a:pt x="2090" y="3319"/>
                      <a:pt x="2170" y="3365"/>
                      <a:pt x="2262" y="3365"/>
                    </a:cubicBezTo>
                    <a:cubicBezTo>
                      <a:pt x="2353" y="3365"/>
                      <a:pt x="2434" y="3307"/>
                      <a:pt x="2468" y="3215"/>
                    </a:cubicBezTo>
                    <a:lnTo>
                      <a:pt x="2710" y="2561"/>
                    </a:lnTo>
                    <a:cubicBezTo>
                      <a:pt x="3054" y="2572"/>
                      <a:pt x="3387" y="2595"/>
                      <a:pt x="3731" y="2618"/>
                    </a:cubicBezTo>
                    <a:cubicBezTo>
                      <a:pt x="3858" y="2630"/>
                      <a:pt x="3961" y="2538"/>
                      <a:pt x="3973" y="2411"/>
                    </a:cubicBezTo>
                    <a:lnTo>
                      <a:pt x="3973" y="24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1171856" y="4093639"/>
                <a:ext cx="146104" cy="122521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51" extrusionOk="0">
                    <a:moveTo>
                      <a:pt x="2859" y="871"/>
                    </a:moveTo>
                    <a:lnTo>
                      <a:pt x="2675" y="1353"/>
                    </a:lnTo>
                    <a:lnTo>
                      <a:pt x="2411" y="1203"/>
                    </a:lnTo>
                    <a:cubicBezTo>
                      <a:pt x="2560" y="1088"/>
                      <a:pt x="2710" y="986"/>
                      <a:pt x="2859" y="871"/>
                    </a:cubicBezTo>
                    <a:close/>
                    <a:moveTo>
                      <a:pt x="2009" y="1491"/>
                    </a:moveTo>
                    <a:lnTo>
                      <a:pt x="2514" y="1789"/>
                    </a:lnTo>
                    <a:lnTo>
                      <a:pt x="2399" y="2088"/>
                    </a:lnTo>
                    <a:lnTo>
                      <a:pt x="2021" y="2088"/>
                    </a:lnTo>
                    <a:lnTo>
                      <a:pt x="1802" y="1640"/>
                    </a:lnTo>
                    <a:cubicBezTo>
                      <a:pt x="1871" y="1594"/>
                      <a:pt x="1940" y="1537"/>
                      <a:pt x="2009" y="1491"/>
                    </a:cubicBezTo>
                    <a:close/>
                    <a:moveTo>
                      <a:pt x="2904" y="2030"/>
                    </a:moveTo>
                    <a:lnTo>
                      <a:pt x="3042" y="2111"/>
                    </a:lnTo>
                    <a:cubicBezTo>
                      <a:pt x="2985" y="2099"/>
                      <a:pt x="2939" y="2099"/>
                      <a:pt x="2882" y="2099"/>
                    </a:cubicBezTo>
                    <a:lnTo>
                      <a:pt x="2904" y="2030"/>
                    </a:lnTo>
                    <a:close/>
                    <a:moveTo>
                      <a:pt x="1424" y="1904"/>
                    </a:moveTo>
                    <a:lnTo>
                      <a:pt x="1516" y="2111"/>
                    </a:lnTo>
                    <a:cubicBezTo>
                      <a:pt x="1378" y="2111"/>
                      <a:pt x="1240" y="2122"/>
                      <a:pt x="1102" y="2134"/>
                    </a:cubicBezTo>
                    <a:cubicBezTo>
                      <a:pt x="1205" y="2053"/>
                      <a:pt x="1320" y="1984"/>
                      <a:pt x="1424" y="1904"/>
                    </a:cubicBezTo>
                    <a:close/>
                    <a:moveTo>
                      <a:pt x="3352" y="1"/>
                    </a:moveTo>
                    <a:cubicBezTo>
                      <a:pt x="3304" y="1"/>
                      <a:pt x="3255" y="15"/>
                      <a:pt x="3215" y="44"/>
                    </a:cubicBezTo>
                    <a:cubicBezTo>
                      <a:pt x="2813" y="343"/>
                      <a:pt x="2399" y="652"/>
                      <a:pt x="1986" y="940"/>
                    </a:cubicBezTo>
                    <a:lnTo>
                      <a:pt x="1205" y="480"/>
                    </a:lnTo>
                    <a:cubicBezTo>
                      <a:pt x="1171" y="455"/>
                      <a:pt x="1130" y="443"/>
                      <a:pt x="1089" y="443"/>
                    </a:cubicBezTo>
                    <a:cubicBezTo>
                      <a:pt x="1035" y="443"/>
                      <a:pt x="981" y="464"/>
                      <a:pt x="942" y="503"/>
                    </a:cubicBezTo>
                    <a:cubicBezTo>
                      <a:pt x="861" y="572"/>
                      <a:pt x="850" y="675"/>
                      <a:pt x="884" y="767"/>
                    </a:cubicBezTo>
                    <a:lnTo>
                      <a:pt x="1228" y="1491"/>
                    </a:lnTo>
                    <a:lnTo>
                      <a:pt x="126" y="2249"/>
                    </a:lnTo>
                    <a:cubicBezTo>
                      <a:pt x="34" y="2305"/>
                      <a:pt x="0" y="2420"/>
                      <a:pt x="34" y="2512"/>
                    </a:cubicBezTo>
                    <a:cubicBezTo>
                      <a:pt x="66" y="2607"/>
                      <a:pt x="155" y="2663"/>
                      <a:pt x="250" y="2663"/>
                    </a:cubicBezTo>
                    <a:cubicBezTo>
                      <a:pt x="259" y="2663"/>
                      <a:pt x="267" y="2663"/>
                      <a:pt x="276" y="2662"/>
                    </a:cubicBezTo>
                    <a:cubicBezTo>
                      <a:pt x="758" y="2604"/>
                      <a:pt x="1240" y="2570"/>
                      <a:pt x="1733" y="2558"/>
                    </a:cubicBezTo>
                    <a:lnTo>
                      <a:pt x="2044" y="3224"/>
                    </a:lnTo>
                    <a:cubicBezTo>
                      <a:pt x="2090" y="3305"/>
                      <a:pt x="2170" y="3351"/>
                      <a:pt x="2262" y="3351"/>
                    </a:cubicBezTo>
                    <a:cubicBezTo>
                      <a:pt x="2353" y="3351"/>
                      <a:pt x="2434" y="3293"/>
                      <a:pt x="2468" y="3201"/>
                    </a:cubicBezTo>
                    <a:lnTo>
                      <a:pt x="2710" y="2547"/>
                    </a:lnTo>
                    <a:cubicBezTo>
                      <a:pt x="3054" y="2558"/>
                      <a:pt x="3387" y="2581"/>
                      <a:pt x="3731" y="2604"/>
                    </a:cubicBezTo>
                    <a:cubicBezTo>
                      <a:pt x="3739" y="2605"/>
                      <a:pt x="3746" y="2605"/>
                      <a:pt x="3753" y="2605"/>
                    </a:cubicBezTo>
                    <a:cubicBezTo>
                      <a:pt x="3870" y="2605"/>
                      <a:pt x="3961" y="2517"/>
                      <a:pt x="3973" y="2397"/>
                    </a:cubicBezTo>
                    <a:lnTo>
                      <a:pt x="3973" y="2386"/>
                    </a:lnTo>
                    <a:lnTo>
                      <a:pt x="3973" y="2317"/>
                    </a:lnTo>
                    <a:cubicBezTo>
                      <a:pt x="3996" y="2226"/>
                      <a:pt x="3950" y="2122"/>
                      <a:pt x="3869" y="2065"/>
                    </a:cubicBezTo>
                    <a:lnTo>
                      <a:pt x="3077" y="1594"/>
                    </a:lnTo>
                    <a:lnTo>
                      <a:pt x="3559" y="308"/>
                    </a:lnTo>
                    <a:cubicBezTo>
                      <a:pt x="3605" y="216"/>
                      <a:pt x="3570" y="101"/>
                      <a:pt x="3490" y="44"/>
                    </a:cubicBezTo>
                    <a:cubicBezTo>
                      <a:pt x="3450" y="15"/>
                      <a:pt x="3401" y="1"/>
                      <a:pt x="3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41"/>
            <p:cNvSpPr/>
            <p:nvPr/>
          </p:nvSpPr>
          <p:spPr>
            <a:xfrm>
              <a:off x="1392213" y="4320617"/>
              <a:ext cx="78938" cy="74405"/>
            </a:xfrm>
            <a:custGeom>
              <a:avLst/>
              <a:gdLst/>
              <a:ahLst/>
              <a:cxnLst/>
              <a:rect l="l" t="t" r="r" b="b"/>
              <a:pathLst>
                <a:path w="2159" h="2035" extrusionOk="0">
                  <a:moveTo>
                    <a:pt x="878" y="1"/>
                  </a:moveTo>
                  <a:cubicBezTo>
                    <a:pt x="846" y="1"/>
                    <a:pt x="813" y="8"/>
                    <a:pt x="781" y="24"/>
                  </a:cubicBezTo>
                  <a:cubicBezTo>
                    <a:pt x="689" y="59"/>
                    <a:pt x="643" y="162"/>
                    <a:pt x="655" y="254"/>
                  </a:cubicBezTo>
                  <a:lnTo>
                    <a:pt x="689" y="598"/>
                  </a:lnTo>
                  <a:cubicBezTo>
                    <a:pt x="518" y="656"/>
                    <a:pt x="345" y="702"/>
                    <a:pt x="173" y="748"/>
                  </a:cubicBezTo>
                  <a:cubicBezTo>
                    <a:pt x="69" y="782"/>
                    <a:pt x="0" y="874"/>
                    <a:pt x="12" y="989"/>
                  </a:cubicBezTo>
                  <a:cubicBezTo>
                    <a:pt x="12" y="1103"/>
                    <a:pt x="104" y="1184"/>
                    <a:pt x="219" y="1195"/>
                  </a:cubicBezTo>
                  <a:cubicBezTo>
                    <a:pt x="391" y="1218"/>
                    <a:pt x="575" y="1241"/>
                    <a:pt x="758" y="1276"/>
                  </a:cubicBezTo>
                  <a:lnTo>
                    <a:pt x="816" y="1838"/>
                  </a:lnTo>
                  <a:cubicBezTo>
                    <a:pt x="826" y="1947"/>
                    <a:pt x="930" y="2035"/>
                    <a:pt x="1048" y="2035"/>
                  </a:cubicBezTo>
                  <a:cubicBezTo>
                    <a:pt x="1055" y="2035"/>
                    <a:pt x="1062" y="2034"/>
                    <a:pt x="1069" y="2034"/>
                  </a:cubicBezTo>
                  <a:cubicBezTo>
                    <a:pt x="1195" y="2022"/>
                    <a:pt x="1275" y="1919"/>
                    <a:pt x="1275" y="1792"/>
                  </a:cubicBezTo>
                  <a:cubicBezTo>
                    <a:pt x="1263" y="1666"/>
                    <a:pt x="1275" y="1540"/>
                    <a:pt x="1321" y="1402"/>
                  </a:cubicBezTo>
                  <a:cubicBezTo>
                    <a:pt x="1505" y="1448"/>
                    <a:pt x="1677" y="1506"/>
                    <a:pt x="1849" y="1575"/>
                  </a:cubicBezTo>
                  <a:cubicBezTo>
                    <a:pt x="1878" y="1585"/>
                    <a:pt x="1907" y="1590"/>
                    <a:pt x="1936" y="1590"/>
                  </a:cubicBezTo>
                  <a:cubicBezTo>
                    <a:pt x="2029" y="1590"/>
                    <a:pt x="2113" y="1534"/>
                    <a:pt x="2148" y="1437"/>
                  </a:cubicBezTo>
                  <a:cubicBezTo>
                    <a:pt x="2159" y="1414"/>
                    <a:pt x="2159" y="1391"/>
                    <a:pt x="2159" y="1368"/>
                  </a:cubicBezTo>
                  <a:cubicBezTo>
                    <a:pt x="2159" y="1276"/>
                    <a:pt x="2102" y="1184"/>
                    <a:pt x="2010" y="1149"/>
                  </a:cubicBezTo>
                  <a:cubicBezTo>
                    <a:pt x="2010" y="1149"/>
                    <a:pt x="1998" y="1149"/>
                    <a:pt x="1998" y="1138"/>
                  </a:cubicBezTo>
                  <a:lnTo>
                    <a:pt x="1987" y="1138"/>
                  </a:lnTo>
                  <a:cubicBezTo>
                    <a:pt x="1883" y="1023"/>
                    <a:pt x="1792" y="909"/>
                    <a:pt x="1689" y="794"/>
                  </a:cubicBezTo>
                  <a:cubicBezTo>
                    <a:pt x="1781" y="690"/>
                    <a:pt x="1872" y="587"/>
                    <a:pt x="1987" y="483"/>
                  </a:cubicBezTo>
                  <a:cubicBezTo>
                    <a:pt x="2067" y="403"/>
                    <a:pt x="2079" y="277"/>
                    <a:pt x="2010" y="174"/>
                  </a:cubicBezTo>
                  <a:cubicBezTo>
                    <a:pt x="1966" y="116"/>
                    <a:pt x="1899" y="85"/>
                    <a:pt x="1833" y="85"/>
                  </a:cubicBezTo>
                  <a:cubicBezTo>
                    <a:pt x="1794" y="85"/>
                    <a:pt x="1756" y="95"/>
                    <a:pt x="1723" y="116"/>
                  </a:cubicBezTo>
                  <a:cubicBezTo>
                    <a:pt x="1574" y="197"/>
                    <a:pt x="1436" y="277"/>
                    <a:pt x="1286" y="346"/>
                  </a:cubicBezTo>
                  <a:cubicBezTo>
                    <a:pt x="1206" y="254"/>
                    <a:pt x="1126" y="162"/>
                    <a:pt x="1046" y="82"/>
                  </a:cubicBezTo>
                  <a:cubicBezTo>
                    <a:pt x="1000" y="29"/>
                    <a:pt x="940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6892546"/>
              </p:ext>
            </p:extLst>
          </p:nvPr>
        </p:nvGraphicFramePr>
        <p:xfrm>
          <a:off x="790305" y="1064939"/>
          <a:ext cx="7223337" cy="391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6412694"/>
              </p:ext>
            </p:extLst>
          </p:nvPr>
        </p:nvGraphicFramePr>
        <p:xfrm>
          <a:off x="787536" y="177506"/>
          <a:ext cx="7568926" cy="467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2257107" y="3835369"/>
            <a:ext cx="4629783" cy="4776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Модуляція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4" name="Google Shape;244;p34"/>
          <p:cNvGrpSpPr/>
          <p:nvPr/>
        </p:nvGrpSpPr>
        <p:grpSpPr>
          <a:xfrm rot="10800000">
            <a:off x="32563" y="4649140"/>
            <a:ext cx="606598" cy="399295"/>
            <a:chOff x="-691987" y="3989401"/>
            <a:chExt cx="606598" cy="399295"/>
          </a:xfrm>
        </p:grpSpPr>
        <p:sp>
          <p:nvSpPr>
            <p:cNvPr id="245" name="Google Shape;245;p34"/>
            <p:cNvSpPr/>
            <p:nvPr/>
          </p:nvSpPr>
          <p:spPr>
            <a:xfrm>
              <a:off x="-397738" y="4309721"/>
              <a:ext cx="81059" cy="78975"/>
            </a:xfrm>
            <a:custGeom>
              <a:avLst/>
              <a:gdLst/>
              <a:ahLst/>
              <a:cxnLst/>
              <a:rect l="l" t="t" r="r" b="b"/>
              <a:pathLst>
                <a:path w="2217" h="2160" extrusionOk="0">
                  <a:moveTo>
                    <a:pt x="1689" y="1907"/>
                  </a:moveTo>
                  <a:cubicBezTo>
                    <a:pt x="1769" y="1838"/>
                    <a:pt x="1792" y="1735"/>
                    <a:pt x="1758" y="1643"/>
                  </a:cubicBezTo>
                  <a:lnTo>
                    <a:pt x="1631" y="1332"/>
                  </a:lnTo>
                  <a:cubicBezTo>
                    <a:pt x="1781" y="1230"/>
                    <a:pt x="1929" y="1126"/>
                    <a:pt x="2079" y="1046"/>
                  </a:cubicBezTo>
                  <a:cubicBezTo>
                    <a:pt x="2171" y="988"/>
                    <a:pt x="2217" y="873"/>
                    <a:pt x="2182" y="770"/>
                  </a:cubicBezTo>
                  <a:cubicBezTo>
                    <a:pt x="2136" y="667"/>
                    <a:pt x="2033" y="598"/>
                    <a:pt x="1929" y="621"/>
                  </a:cubicBezTo>
                  <a:cubicBezTo>
                    <a:pt x="1746" y="656"/>
                    <a:pt x="1562" y="679"/>
                    <a:pt x="1378" y="690"/>
                  </a:cubicBezTo>
                  <a:lnTo>
                    <a:pt x="1172" y="173"/>
                  </a:lnTo>
                  <a:cubicBezTo>
                    <a:pt x="1126" y="59"/>
                    <a:pt x="1000" y="1"/>
                    <a:pt x="885" y="47"/>
                  </a:cubicBezTo>
                  <a:cubicBezTo>
                    <a:pt x="758" y="81"/>
                    <a:pt x="701" y="219"/>
                    <a:pt x="747" y="334"/>
                  </a:cubicBezTo>
                  <a:cubicBezTo>
                    <a:pt x="793" y="449"/>
                    <a:pt x="804" y="587"/>
                    <a:pt x="804" y="724"/>
                  </a:cubicBezTo>
                  <a:cubicBezTo>
                    <a:pt x="609" y="724"/>
                    <a:pt x="426" y="712"/>
                    <a:pt x="242" y="701"/>
                  </a:cubicBezTo>
                  <a:cubicBezTo>
                    <a:pt x="115" y="690"/>
                    <a:pt x="12" y="781"/>
                    <a:pt x="0" y="908"/>
                  </a:cubicBezTo>
                  <a:lnTo>
                    <a:pt x="0" y="977"/>
                  </a:lnTo>
                  <a:cubicBezTo>
                    <a:pt x="23" y="1069"/>
                    <a:pt x="104" y="1138"/>
                    <a:pt x="207" y="1149"/>
                  </a:cubicBezTo>
                  <a:lnTo>
                    <a:pt x="219" y="1149"/>
                  </a:lnTo>
                  <a:cubicBezTo>
                    <a:pt x="230" y="1149"/>
                    <a:pt x="230" y="1161"/>
                    <a:pt x="230" y="1161"/>
                  </a:cubicBezTo>
                  <a:lnTo>
                    <a:pt x="609" y="1401"/>
                  </a:lnTo>
                  <a:cubicBezTo>
                    <a:pt x="552" y="1528"/>
                    <a:pt x="483" y="1654"/>
                    <a:pt x="403" y="1792"/>
                  </a:cubicBezTo>
                  <a:cubicBezTo>
                    <a:pt x="345" y="1884"/>
                    <a:pt x="368" y="2010"/>
                    <a:pt x="460" y="2090"/>
                  </a:cubicBezTo>
                  <a:cubicBezTo>
                    <a:pt x="552" y="2159"/>
                    <a:pt x="678" y="2148"/>
                    <a:pt x="758" y="2067"/>
                  </a:cubicBezTo>
                  <a:cubicBezTo>
                    <a:pt x="873" y="1952"/>
                    <a:pt x="1000" y="1838"/>
                    <a:pt x="1115" y="1735"/>
                  </a:cubicBezTo>
                  <a:cubicBezTo>
                    <a:pt x="1217" y="1792"/>
                    <a:pt x="1321" y="1861"/>
                    <a:pt x="1424" y="1919"/>
                  </a:cubicBezTo>
                  <a:cubicBezTo>
                    <a:pt x="1505" y="1975"/>
                    <a:pt x="1620" y="1964"/>
                    <a:pt x="1689" y="1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-397738" y="4310818"/>
              <a:ext cx="81059" cy="77001"/>
            </a:xfrm>
            <a:custGeom>
              <a:avLst/>
              <a:gdLst/>
              <a:ahLst/>
              <a:cxnLst/>
              <a:rect l="l" t="t" r="r" b="b"/>
              <a:pathLst>
                <a:path w="2217" h="2106" extrusionOk="0">
                  <a:moveTo>
                    <a:pt x="966" y="1"/>
                  </a:moveTo>
                  <a:cubicBezTo>
                    <a:pt x="939" y="1"/>
                    <a:pt x="912" y="6"/>
                    <a:pt x="885" y="17"/>
                  </a:cubicBezTo>
                  <a:cubicBezTo>
                    <a:pt x="758" y="51"/>
                    <a:pt x="701" y="189"/>
                    <a:pt x="747" y="304"/>
                  </a:cubicBezTo>
                  <a:cubicBezTo>
                    <a:pt x="793" y="419"/>
                    <a:pt x="804" y="557"/>
                    <a:pt x="804" y="694"/>
                  </a:cubicBezTo>
                  <a:cubicBezTo>
                    <a:pt x="609" y="694"/>
                    <a:pt x="426" y="682"/>
                    <a:pt x="242" y="671"/>
                  </a:cubicBezTo>
                  <a:cubicBezTo>
                    <a:pt x="235" y="671"/>
                    <a:pt x="227" y="670"/>
                    <a:pt x="220" y="670"/>
                  </a:cubicBezTo>
                  <a:cubicBezTo>
                    <a:pt x="103" y="670"/>
                    <a:pt x="12" y="759"/>
                    <a:pt x="0" y="878"/>
                  </a:cubicBezTo>
                  <a:lnTo>
                    <a:pt x="0" y="947"/>
                  </a:lnTo>
                  <a:cubicBezTo>
                    <a:pt x="23" y="1039"/>
                    <a:pt x="104" y="1108"/>
                    <a:pt x="207" y="1119"/>
                  </a:cubicBezTo>
                  <a:lnTo>
                    <a:pt x="219" y="1119"/>
                  </a:lnTo>
                  <a:cubicBezTo>
                    <a:pt x="230" y="1119"/>
                    <a:pt x="230" y="1131"/>
                    <a:pt x="230" y="1131"/>
                  </a:cubicBezTo>
                  <a:lnTo>
                    <a:pt x="609" y="1371"/>
                  </a:lnTo>
                  <a:cubicBezTo>
                    <a:pt x="552" y="1498"/>
                    <a:pt x="483" y="1624"/>
                    <a:pt x="403" y="1762"/>
                  </a:cubicBezTo>
                  <a:cubicBezTo>
                    <a:pt x="345" y="1854"/>
                    <a:pt x="368" y="1980"/>
                    <a:pt x="460" y="2060"/>
                  </a:cubicBezTo>
                  <a:cubicBezTo>
                    <a:pt x="500" y="2091"/>
                    <a:pt x="548" y="2106"/>
                    <a:pt x="595" y="2106"/>
                  </a:cubicBezTo>
                  <a:cubicBezTo>
                    <a:pt x="655" y="2106"/>
                    <a:pt x="714" y="2082"/>
                    <a:pt x="758" y="2037"/>
                  </a:cubicBezTo>
                  <a:cubicBezTo>
                    <a:pt x="873" y="1922"/>
                    <a:pt x="1000" y="1808"/>
                    <a:pt x="1115" y="1705"/>
                  </a:cubicBezTo>
                  <a:cubicBezTo>
                    <a:pt x="1217" y="1762"/>
                    <a:pt x="1321" y="1831"/>
                    <a:pt x="1424" y="1889"/>
                  </a:cubicBezTo>
                  <a:cubicBezTo>
                    <a:pt x="1461" y="1914"/>
                    <a:pt x="1504" y="1926"/>
                    <a:pt x="1547" y="1926"/>
                  </a:cubicBezTo>
                  <a:cubicBezTo>
                    <a:pt x="1599" y="1926"/>
                    <a:pt x="1651" y="1908"/>
                    <a:pt x="1689" y="1877"/>
                  </a:cubicBezTo>
                  <a:cubicBezTo>
                    <a:pt x="1769" y="1808"/>
                    <a:pt x="1792" y="1705"/>
                    <a:pt x="1758" y="1613"/>
                  </a:cubicBezTo>
                  <a:lnTo>
                    <a:pt x="1631" y="1302"/>
                  </a:lnTo>
                  <a:cubicBezTo>
                    <a:pt x="1781" y="1200"/>
                    <a:pt x="1929" y="1096"/>
                    <a:pt x="2079" y="1016"/>
                  </a:cubicBezTo>
                  <a:cubicBezTo>
                    <a:pt x="2171" y="958"/>
                    <a:pt x="2217" y="843"/>
                    <a:pt x="2182" y="740"/>
                  </a:cubicBezTo>
                  <a:cubicBezTo>
                    <a:pt x="2142" y="650"/>
                    <a:pt x="2059" y="586"/>
                    <a:pt x="1970" y="586"/>
                  </a:cubicBezTo>
                  <a:cubicBezTo>
                    <a:pt x="1956" y="586"/>
                    <a:pt x="1943" y="588"/>
                    <a:pt x="1929" y="591"/>
                  </a:cubicBezTo>
                  <a:cubicBezTo>
                    <a:pt x="1746" y="626"/>
                    <a:pt x="1562" y="649"/>
                    <a:pt x="1378" y="660"/>
                  </a:cubicBezTo>
                  <a:lnTo>
                    <a:pt x="1172" y="143"/>
                  </a:lnTo>
                  <a:cubicBezTo>
                    <a:pt x="1136" y="55"/>
                    <a:pt x="1054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34"/>
            <p:cNvGrpSpPr/>
            <p:nvPr/>
          </p:nvGrpSpPr>
          <p:grpSpPr>
            <a:xfrm>
              <a:off x="-226044" y="4218755"/>
              <a:ext cx="140656" cy="129614"/>
              <a:chOff x="-226044" y="4218755"/>
              <a:chExt cx="140656" cy="129614"/>
            </a:xfrm>
          </p:grpSpPr>
          <p:sp>
            <p:nvSpPr>
              <p:cNvPr id="248" name="Google Shape;248;p34"/>
              <p:cNvSpPr/>
              <p:nvPr/>
            </p:nvSpPr>
            <p:spPr>
              <a:xfrm>
                <a:off x="-225642" y="4218864"/>
                <a:ext cx="139852" cy="129504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542" extrusionOk="0">
                    <a:moveTo>
                      <a:pt x="1470" y="1"/>
                    </a:moveTo>
                    <a:cubicBezTo>
                      <a:pt x="1454" y="1"/>
                      <a:pt x="1436" y="6"/>
                      <a:pt x="1414" y="6"/>
                    </a:cubicBezTo>
                    <a:cubicBezTo>
                      <a:pt x="1391" y="18"/>
                      <a:pt x="1368" y="29"/>
                      <a:pt x="1345" y="52"/>
                    </a:cubicBezTo>
                    <a:cubicBezTo>
                      <a:pt x="1333" y="52"/>
                      <a:pt x="1322" y="64"/>
                      <a:pt x="1322" y="75"/>
                    </a:cubicBezTo>
                    <a:cubicBezTo>
                      <a:pt x="1310" y="75"/>
                      <a:pt x="1310" y="86"/>
                      <a:pt x="1299" y="97"/>
                    </a:cubicBezTo>
                    <a:cubicBezTo>
                      <a:pt x="1276" y="132"/>
                      <a:pt x="1264" y="166"/>
                      <a:pt x="1264" y="201"/>
                    </a:cubicBezTo>
                    <a:lnTo>
                      <a:pt x="1195" y="901"/>
                    </a:lnTo>
                    <a:cubicBezTo>
                      <a:pt x="1138" y="913"/>
                      <a:pt x="1092" y="924"/>
                      <a:pt x="1046" y="936"/>
                    </a:cubicBezTo>
                    <a:cubicBezTo>
                      <a:pt x="942" y="959"/>
                      <a:pt x="850" y="982"/>
                      <a:pt x="759" y="1005"/>
                    </a:cubicBezTo>
                    <a:lnTo>
                      <a:pt x="449" y="1074"/>
                    </a:lnTo>
                    <a:cubicBezTo>
                      <a:pt x="368" y="1097"/>
                      <a:pt x="288" y="1108"/>
                      <a:pt x="196" y="1120"/>
                    </a:cubicBezTo>
                    <a:lnTo>
                      <a:pt x="185" y="1131"/>
                    </a:lnTo>
                    <a:lnTo>
                      <a:pt x="174" y="1131"/>
                    </a:lnTo>
                    <a:cubicBezTo>
                      <a:pt x="139" y="1143"/>
                      <a:pt x="116" y="1154"/>
                      <a:pt x="105" y="1166"/>
                    </a:cubicBezTo>
                    <a:cubicBezTo>
                      <a:pt x="105" y="1166"/>
                      <a:pt x="93" y="1166"/>
                      <a:pt x="93" y="1177"/>
                    </a:cubicBezTo>
                    <a:cubicBezTo>
                      <a:pt x="36" y="1223"/>
                      <a:pt x="1" y="1304"/>
                      <a:pt x="13" y="1383"/>
                    </a:cubicBezTo>
                    <a:lnTo>
                      <a:pt x="24" y="1395"/>
                    </a:lnTo>
                    <a:cubicBezTo>
                      <a:pt x="24" y="1418"/>
                      <a:pt x="36" y="1429"/>
                      <a:pt x="36" y="1452"/>
                    </a:cubicBezTo>
                    <a:cubicBezTo>
                      <a:pt x="36" y="1452"/>
                      <a:pt x="47" y="1452"/>
                      <a:pt x="47" y="1464"/>
                    </a:cubicBezTo>
                    <a:cubicBezTo>
                      <a:pt x="47" y="1498"/>
                      <a:pt x="59" y="1521"/>
                      <a:pt x="70" y="1544"/>
                    </a:cubicBezTo>
                    <a:cubicBezTo>
                      <a:pt x="70" y="1556"/>
                      <a:pt x="82" y="1567"/>
                      <a:pt x="82" y="1579"/>
                    </a:cubicBezTo>
                    <a:cubicBezTo>
                      <a:pt x="116" y="1625"/>
                      <a:pt x="162" y="1659"/>
                      <a:pt x="207" y="1671"/>
                    </a:cubicBezTo>
                    <a:lnTo>
                      <a:pt x="1103" y="1924"/>
                    </a:lnTo>
                    <a:lnTo>
                      <a:pt x="977" y="3289"/>
                    </a:lnTo>
                    <a:cubicBezTo>
                      <a:pt x="965" y="3312"/>
                      <a:pt x="977" y="3347"/>
                      <a:pt x="977" y="3370"/>
                    </a:cubicBezTo>
                    <a:cubicBezTo>
                      <a:pt x="977" y="3370"/>
                      <a:pt x="977" y="3381"/>
                      <a:pt x="988" y="3381"/>
                    </a:cubicBezTo>
                    <a:cubicBezTo>
                      <a:pt x="1000" y="3439"/>
                      <a:pt x="1034" y="3485"/>
                      <a:pt x="1080" y="3508"/>
                    </a:cubicBezTo>
                    <a:cubicBezTo>
                      <a:pt x="1092" y="3519"/>
                      <a:pt x="1103" y="3519"/>
                      <a:pt x="1115" y="3519"/>
                    </a:cubicBezTo>
                    <a:cubicBezTo>
                      <a:pt x="1126" y="3531"/>
                      <a:pt x="1126" y="3531"/>
                      <a:pt x="1138" y="3531"/>
                    </a:cubicBezTo>
                    <a:cubicBezTo>
                      <a:pt x="1161" y="3542"/>
                      <a:pt x="1184" y="3542"/>
                      <a:pt x="1207" y="3542"/>
                    </a:cubicBezTo>
                    <a:cubicBezTo>
                      <a:pt x="1241" y="3542"/>
                      <a:pt x="1264" y="3531"/>
                      <a:pt x="1299" y="3519"/>
                    </a:cubicBezTo>
                    <a:cubicBezTo>
                      <a:pt x="1310" y="3519"/>
                      <a:pt x="1322" y="3508"/>
                      <a:pt x="1322" y="3496"/>
                    </a:cubicBezTo>
                    <a:cubicBezTo>
                      <a:pt x="1345" y="3485"/>
                      <a:pt x="1368" y="3473"/>
                      <a:pt x="1379" y="3450"/>
                    </a:cubicBezTo>
                    <a:cubicBezTo>
                      <a:pt x="1539" y="3255"/>
                      <a:pt x="1689" y="3049"/>
                      <a:pt x="1850" y="2853"/>
                    </a:cubicBezTo>
                    <a:cubicBezTo>
                      <a:pt x="1999" y="2658"/>
                      <a:pt x="2159" y="2452"/>
                      <a:pt x="2320" y="2256"/>
                    </a:cubicBezTo>
                    <a:lnTo>
                      <a:pt x="3193" y="2498"/>
                    </a:lnTo>
                    <a:cubicBezTo>
                      <a:pt x="3216" y="2509"/>
                      <a:pt x="3228" y="2509"/>
                      <a:pt x="3251" y="2509"/>
                    </a:cubicBezTo>
                    <a:lnTo>
                      <a:pt x="3274" y="2509"/>
                    </a:lnTo>
                    <a:cubicBezTo>
                      <a:pt x="3319" y="2509"/>
                      <a:pt x="3365" y="2486"/>
                      <a:pt x="3399" y="2452"/>
                    </a:cubicBezTo>
                    <a:cubicBezTo>
                      <a:pt x="3411" y="2452"/>
                      <a:pt x="3411" y="2440"/>
                      <a:pt x="3422" y="2440"/>
                    </a:cubicBezTo>
                    <a:cubicBezTo>
                      <a:pt x="3434" y="2429"/>
                      <a:pt x="3434" y="2417"/>
                      <a:pt x="3445" y="2406"/>
                    </a:cubicBezTo>
                    <a:cubicBezTo>
                      <a:pt x="3457" y="2394"/>
                      <a:pt x="3457" y="2383"/>
                      <a:pt x="3468" y="2371"/>
                    </a:cubicBezTo>
                    <a:lnTo>
                      <a:pt x="3468" y="2348"/>
                    </a:lnTo>
                    <a:cubicBezTo>
                      <a:pt x="3480" y="2337"/>
                      <a:pt x="3480" y="2314"/>
                      <a:pt x="3480" y="2302"/>
                    </a:cubicBezTo>
                    <a:cubicBezTo>
                      <a:pt x="3491" y="2233"/>
                      <a:pt x="3468" y="2176"/>
                      <a:pt x="3422" y="2130"/>
                    </a:cubicBezTo>
                    <a:lnTo>
                      <a:pt x="2906" y="1533"/>
                    </a:lnTo>
                    <a:cubicBezTo>
                      <a:pt x="2975" y="1441"/>
                      <a:pt x="3055" y="1360"/>
                      <a:pt x="3124" y="1269"/>
                    </a:cubicBezTo>
                    <a:cubicBezTo>
                      <a:pt x="3342" y="1016"/>
                      <a:pt x="3549" y="752"/>
                      <a:pt x="3767" y="500"/>
                    </a:cubicBezTo>
                    <a:cubicBezTo>
                      <a:pt x="3767" y="500"/>
                      <a:pt x="3779" y="500"/>
                      <a:pt x="3779" y="488"/>
                    </a:cubicBezTo>
                    <a:cubicBezTo>
                      <a:pt x="3790" y="477"/>
                      <a:pt x="3802" y="454"/>
                      <a:pt x="3802" y="442"/>
                    </a:cubicBezTo>
                    <a:lnTo>
                      <a:pt x="3813" y="431"/>
                    </a:lnTo>
                    <a:cubicBezTo>
                      <a:pt x="3825" y="396"/>
                      <a:pt x="3825" y="350"/>
                      <a:pt x="3813" y="304"/>
                    </a:cubicBezTo>
                    <a:cubicBezTo>
                      <a:pt x="3813" y="281"/>
                      <a:pt x="3802" y="247"/>
                      <a:pt x="3779" y="224"/>
                    </a:cubicBezTo>
                    <a:cubicBezTo>
                      <a:pt x="3744" y="178"/>
                      <a:pt x="3710" y="155"/>
                      <a:pt x="3664" y="132"/>
                    </a:cubicBezTo>
                    <a:lnTo>
                      <a:pt x="3606" y="132"/>
                    </a:lnTo>
                    <a:cubicBezTo>
                      <a:pt x="3572" y="132"/>
                      <a:pt x="3537" y="132"/>
                      <a:pt x="3514" y="143"/>
                    </a:cubicBezTo>
                    <a:cubicBezTo>
                      <a:pt x="3285" y="235"/>
                      <a:pt x="3055" y="327"/>
                      <a:pt x="2825" y="408"/>
                    </a:cubicBezTo>
                    <a:lnTo>
                      <a:pt x="2619" y="477"/>
                    </a:lnTo>
                    <a:cubicBezTo>
                      <a:pt x="2458" y="534"/>
                      <a:pt x="2297" y="592"/>
                      <a:pt x="2136" y="638"/>
                    </a:cubicBezTo>
                    <a:lnTo>
                      <a:pt x="1654" y="75"/>
                    </a:lnTo>
                    <a:lnTo>
                      <a:pt x="1643" y="64"/>
                    </a:lnTo>
                    <a:cubicBezTo>
                      <a:pt x="1643" y="64"/>
                      <a:pt x="1631" y="52"/>
                      <a:pt x="1620" y="52"/>
                    </a:cubicBezTo>
                    <a:cubicBezTo>
                      <a:pt x="1620" y="41"/>
                      <a:pt x="1608" y="41"/>
                      <a:pt x="1597" y="29"/>
                    </a:cubicBezTo>
                    <a:lnTo>
                      <a:pt x="1585" y="29"/>
                    </a:lnTo>
                    <a:cubicBezTo>
                      <a:pt x="1562" y="18"/>
                      <a:pt x="1551" y="6"/>
                      <a:pt x="1528" y="6"/>
                    </a:cubicBezTo>
                    <a:lnTo>
                      <a:pt x="1493" y="6"/>
                    </a:lnTo>
                    <a:cubicBezTo>
                      <a:pt x="1486" y="2"/>
                      <a:pt x="1478" y="1"/>
                      <a:pt x="14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4"/>
              <p:cNvSpPr/>
              <p:nvPr/>
            </p:nvSpPr>
            <p:spPr>
              <a:xfrm>
                <a:off x="-226044" y="4218755"/>
                <a:ext cx="140656" cy="129541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3543" extrusionOk="0">
                    <a:moveTo>
                      <a:pt x="2871" y="881"/>
                    </a:moveTo>
                    <a:cubicBezTo>
                      <a:pt x="2790" y="985"/>
                      <a:pt x="2698" y="1077"/>
                      <a:pt x="2619" y="1180"/>
                    </a:cubicBezTo>
                    <a:lnTo>
                      <a:pt x="2469" y="1019"/>
                    </a:lnTo>
                    <a:cubicBezTo>
                      <a:pt x="2607" y="973"/>
                      <a:pt x="2733" y="927"/>
                      <a:pt x="2871" y="881"/>
                    </a:cubicBezTo>
                    <a:close/>
                    <a:moveTo>
                      <a:pt x="1160" y="1386"/>
                    </a:moveTo>
                    <a:lnTo>
                      <a:pt x="1149" y="1467"/>
                    </a:lnTo>
                    <a:lnTo>
                      <a:pt x="999" y="1421"/>
                    </a:lnTo>
                    <a:cubicBezTo>
                      <a:pt x="1057" y="1409"/>
                      <a:pt x="1114" y="1398"/>
                      <a:pt x="1160" y="1386"/>
                    </a:cubicBezTo>
                    <a:close/>
                    <a:moveTo>
                      <a:pt x="1999" y="1157"/>
                    </a:moveTo>
                    <a:lnTo>
                      <a:pt x="2331" y="1536"/>
                    </a:lnTo>
                    <a:lnTo>
                      <a:pt x="2159" y="1743"/>
                    </a:lnTo>
                    <a:lnTo>
                      <a:pt x="1596" y="1582"/>
                    </a:lnTo>
                    <a:lnTo>
                      <a:pt x="1631" y="1261"/>
                    </a:lnTo>
                    <a:cubicBezTo>
                      <a:pt x="1757" y="1238"/>
                      <a:pt x="1872" y="1192"/>
                      <a:pt x="1999" y="1157"/>
                    </a:cubicBezTo>
                    <a:close/>
                    <a:moveTo>
                      <a:pt x="1550" y="2041"/>
                    </a:moveTo>
                    <a:lnTo>
                      <a:pt x="1849" y="2133"/>
                    </a:lnTo>
                    <a:cubicBezTo>
                      <a:pt x="1734" y="2271"/>
                      <a:pt x="1619" y="2420"/>
                      <a:pt x="1504" y="2558"/>
                    </a:cubicBezTo>
                    <a:lnTo>
                      <a:pt x="1550" y="2041"/>
                    </a:lnTo>
                    <a:close/>
                    <a:moveTo>
                      <a:pt x="1493" y="0"/>
                    </a:moveTo>
                    <a:cubicBezTo>
                      <a:pt x="1470" y="0"/>
                      <a:pt x="1447" y="3"/>
                      <a:pt x="1425" y="9"/>
                    </a:cubicBezTo>
                    <a:cubicBezTo>
                      <a:pt x="1344" y="44"/>
                      <a:pt x="1275" y="123"/>
                      <a:pt x="1275" y="204"/>
                    </a:cubicBezTo>
                    <a:lnTo>
                      <a:pt x="1206" y="904"/>
                    </a:lnTo>
                    <a:cubicBezTo>
                      <a:pt x="873" y="985"/>
                      <a:pt x="540" y="1065"/>
                      <a:pt x="207" y="1123"/>
                    </a:cubicBezTo>
                    <a:cubicBezTo>
                      <a:pt x="93" y="1146"/>
                      <a:pt x="1" y="1272"/>
                      <a:pt x="24" y="1386"/>
                    </a:cubicBezTo>
                    <a:lnTo>
                      <a:pt x="35" y="1398"/>
                    </a:lnTo>
                    <a:cubicBezTo>
                      <a:pt x="35" y="1421"/>
                      <a:pt x="47" y="1444"/>
                      <a:pt x="58" y="1467"/>
                    </a:cubicBezTo>
                    <a:cubicBezTo>
                      <a:pt x="58" y="1559"/>
                      <a:pt x="127" y="1651"/>
                      <a:pt x="218" y="1674"/>
                    </a:cubicBezTo>
                    <a:lnTo>
                      <a:pt x="1114" y="1927"/>
                    </a:lnTo>
                    <a:lnTo>
                      <a:pt x="988" y="3292"/>
                    </a:lnTo>
                    <a:cubicBezTo>
                      <a:pt x="976" y="3396"/>
                      <a:pt x="1034" y="3488"/>
                      <a:pt x="1126" y="3522"/>
                    </a:cubicBezTo>
                    <a:cubicBezTo>
                      <a:pt x="1154" y="3536"/>
                      <a:pt x="1185" y="3543"/>
                      <a:pt x="1215" y="3543"/>
                    </a:cubicBezTo>
                    <a:cubicBezTo>
                      <a:pt x="1283" y="3543"/>
                      <a:pt x="1350" y="3509"/>
                      <a:pt x="1390" y="3453"/>
                    </a:cubicBezTo>
                    <a:cubicBezTo>
                      <a:pt x="1700" y="3052"/>
                      <a:pt x="2010" y="2661"/>
                      <a:pt x="2331" y="2259"/>
                    </a:cubicBezTo>
                    <a:lnTo>
                      <a:pt x="3204" y="2501"/>
                    </a:lnTo>
                    <a:cubicBezTo>
                      <a:pt x="3225" y="2505"/>
                      <a:pt x="3246" y="2508"/>
                      <a:pt x="3266" y="2508"/>
                    </a:cubicBezTo>
                    <a:cubicBezTo>
                      <a:pt x="3347" y="2508"/>
                      <a:pt x="3420" y="2472"/>
                      <a:pt x="3456" y="2409"/>
                    </a:cubicBezTo>
                    <a:cubicBezTo>
                      <a:pt x="3514" y="2317"/>
                      <a:pt x="3502" y="2213"/>
                      <a:pt x="3433" y="2133"/>
                    </a:cubicBezTo>
                    <a:lnTo>
                      <a:pt x="2917" y="1536"/>
                    </a:lnTo>
                    <a:lnTo>
                      <a:pt x="3778" y="503"/>
                    </a:lnTo>
                    <a:cubicBezTo>
                      <a:pt x="3847" y="422"/>
                      <a:pt x="3847" y="307"/>
                      <a:pt x="3790" y="227"/>
                    </a:cubicBezTo>
                    <a:cubicBezTo>
                      <a:pt x="3749" y="162"/>
                      <a:pt x="3679" y="132"/>
                      <a:pt x="3609" y="132"/>
                    </a:cubicBezTo>
                    <a:cubicBezTo>
                      <a:pt x="3580" y="132"/>
                      <a:pt x="3552" y="137"/>
                      <a:pt x="3525" y="146"/>
                    </a:cubicBezTo>
                    <a:cubicBezTo>
                      <a:pt x="3066" y="330"/>
                      <a:pt x="2619" y="491"/>
                      <a:pt x="2147" y="641"/>
                    </a:cubicBezTo>
                    <a:lnTo>
                      <a:pt x="1665" y="78"/>
                    </a:lnTo>
                    <a:cubicBezTo>
                      <a:pt x="1622" y="26"/>
                      <a:pt x="1560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34"/>
            <p:cNvGrpSpPr/>
            <p:nvPr/>
          </p:nvGrpSpPr>
          <p:grpSpPr>
            <a:xfrm>
              <a:off x="-432179" y="3989401"/>
              <a:ext cx="154148" cy="111296"/>
              <a:chOff x="-432179" y="3989401"/>
              <a:chExt cx="154148" cy="111296"/>
            </a:xfrm>
          </p:grpSpPr>
          <p:sp>
            <p:nvSpPr>
              <p:cNvPr id="251" name="Google Shape;251;p34"/>
              <p:cNvSpPr/>
              <p:nvPr/>
            </p:nvSpPr>
            <p:spPr>
              <a:xfrm>
                <a:off x="-432179" y="3989438"/>
                <a:ext cx="153307" cy="11126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3043" extrusionOk="0">
                    <a:moveTo>
                      <a:pt x="1907" y="1"/>
                    </a:moveTo>
                    <a:cubicBezTo>
                      <a:pt x="1896" y="1"/>
                      <a:pt x="1884" y="12"/>
                      <a:pt x="1884" y="12"/>
                    </a:cubicBezTo>
                    <a:cubicBezTo>
                      <a:pt x="1792" y="35"/>
                      <a:pt x="1712" y="116"/>
                      <a:pt x="1712" y="207"/>
                    </a:cubicBezTo>
                    <a:cubicBezTo>
                      <a:pt x="1700" y="241"/>
                      <a:pt x="1700" y="264"/>
                      <a:pt x="1700" y="299"/>
                    </a:cubicBezTo>
                    <a:cubicBezTo>
                      <a:pt x="1677" y="506"/>
                      <a:pt x="1643" y="713"/>
                      <a:pt x="1608" y="930"/>
                    </a:cubicBezTo>
                    <a:cubicBezTo>
                      <a:pt x="1207" y="953"/>
                      <a:pt x="805" y="965"/>
                      <a:pt x="403" y="965"/>
                    </a:cubicBezTo>
                    <a:lnTo>
                      <a:pt x="231" y="965"/>
                    </a:lnTo>
                    <a:cubicBezTo>
                      <a:pt x="105" y="965"/>
                      <a:pt x="1" y="1068"/>
                      <a:pt x="1" y="1195"/>
                    </a:cubicBezTo>
                    <a:cubicBezTo>
                      <a:pt x="1" y="1218"/>
                      <a:pt x="1" y="1241"/>
                      <a:pt x="13" y="1275"/>
                    </a:cubicBezTo>
                    <a:cubicBezTo>
                      <a:pt x="13" y="1275"/>
                      <a:pt x="24" y="1287"/>
                      <a:pt x="24" y="1298"/>
                    </a:cubicBezTo>
                    <a:lnTo>
                      <a:pt x="24" y="1321"/>
                    </a:lnTo>
                    <a:lnTo>
                      <a:pt x="24" y="1367"/>
                    </a:lnTo>
                    <a:lnTo>
                      <a:pt x="24" y="1390"/>
                    </a:lnTo>
                    <a:cubicBezTo>
                      <a:pt x="36" y="1424"/>
                      <a:pt x="59" y="1470"/>
                      <a:pt x="82" y="1493"/>
                    </a:cubicBezTo>
                    <a:cubicBezTo>
                      <a:pt x="105" y="1504"/>
                      <a:pt x="116" y="1527"/>
                      <a:pt x="139" y="1527"/>
                    </a:cubicBezTo>
                    <a:cubicBezTo>
                      <a:pt x="139" y="1539"/>
                      <a:pt x="139" y="1539"/>
                      <a:pt x="151" y="1539"/>
                    </a:cubicBezTo>
                    <a:cubicBezTo>
                      <a:pt x="151" y="1539"/>
                      <a:pt x="162" y="1550"/>
                      <a:pt x="174" y="1550"/>
                    </a:cubicBezTo>
                    <a:lnTo>
                      <a:pt x="197" y="1550"/>
                    </a:lnTo>
                    <a:lnTo>
                      <a:pt x="299" y="1585"/>
                    </a:lnTo>
                    <a:cubicBezTo>
                      <a:pt x="322" y="1585"/>
                      <a:pt x="357" y="1596"/>
                      <a:pt x="380" y="1608"/>
                    </a:cubicBezTo>
                    <a:cubicBezTo>
                      <a:pt x="472" y="1631"/>
                      <a:pt x="564" y="1654"/>
                      <a:pt x="644" y="1677"/>
                    </a:cubicBezTo>
                    <a:cubicBezTo>
                      <a:pt x="713" y="1688"/>
                      <a:pt x="771" y="1711"/>
                      <a:pt x="840" y="1734"/>
                    </a:cubicBezTo>
                    <a:cubicBezTo>
                      <a:pt x="897" y="1757"/>
                      <a:pt x="954" y="1769"/>
                      <a:pt x="1023" y="1792"/>
                    </a:cubicBezTo>
                    <a:cubicBezTo>
                      <a:pt x="1138" y="1826"/>
                      <a:pt x="1264" y="1872"/>
                      <a:pt x="1379" y="1918"/>
                    </a:cubicBezTo>
                    <a:cubicBezTo>
                      <a:pt x="1368" y="1987"/>
                      <a:pt x="1345" y="2055"/>
                      <a:pt x="1322" y="2124"/>
                    </a:cubicBezTo>
                    <a:cubicBezTo>
                      <a:pt x="1264" y="2331"/>
                      <a:pt x="1195" y="2527"/>
                      <a:pt x="1115" y="2733"/>
                    </a:cubicBezTo>
                    <a:cubicBezTo>
                      <a:pt x="1115" y="2744"/>
                      <a:pt x="1103" y="2756"/>
                      <a:pt x="1103" y="2767"/>
                    </a:cubicBezTo>
                    <a:cubicBezTo>
                      <a:pt x="1092" y="2859"/>
                      <a:pt x="1126" y="2951"/>
                      <a:pt x="1207" y="3009"/>
                    </a:cubicBezTo>
                    <a:cubicBezTo>
                      <a:pt x="1230" y="3020"/>
                      <a:pt x="1264" y="3032"/>
                      <a:pt x="1287" y="3032"/>
                    </a:cubicBezTo>
                    <a:cubicBezTo>
                      <a:pt x="1299" y="3043"/>
                      <a:pt x="1310" y="3043"/>
                      <a:pt x="1322" y="3043"/>
                    </a:cubicBezTo>
                    <a:cubicBezTo>
                      <a:pt x="1345" y="3043"/>
                      <a:pt x="1379" y="3032"/>
                      <a:pt x="1402" y="3032"/>
                    </a:cubicBezTo>
                    <a:cubicBezTo>
                      <a:pt x="1414" y="3020"/>
                      <a:pt x="1414" y="3020"/>
                      <a:pt x="1425" y="3020"/>
                    </a:cubicBezTo>
                    <a:cubicBezTo>
                      <a:pt x="1448" y="3009"/>
                      <a:pt x="1471" y="2986"/>
                      <a:pt x="1494" y="2963"/>
                    </a:cubicBezTo>
                    <a:lnTo>
                      <a:pt x="1666" y="2790"/>
                    </a:lnTo>
                    <a:cubicBezTo>
                      <a:pt x="1746" y="2698"/>
                      <a:pt x="1838" y="2607"/>
                      <a:pt x="1930" y="2515"/>
                    </a:cubicBezTo>
                    <a:lnTo>
                      <a:pt x="1942" y="2515"/>
                    </a:lnTo>
                    <a:cubicBezTo>
                      <a:pt x="2022" y="2423"/>
                      <a:pt x="2114" y="2343"/>
                      <a:pt x="2205" y="2262"/>
                    </a:cubicBezTo>
                    <a:cubicBezTo>
                      <a:pt x="2435" y="2366"/>
                      <a:pt x="2654" y="2481"/>
                      <a:pt x="2871" y="2607"/>
                    </a:cubicBezTo>
                    <a:cubicBezTo>
                      <a:pt x="2883" y="2607"/>
                      <a:pt x="2883" y="2607"/>
                      <a:pt x="2894" y="2619"/>
                    </a:cubicBezTo>
                    <a:lnTo>
                      <a:pt x="2906" y="2619"/>
                    </a:lnTo>
                    <a:cubicBezTo>
                      <a:pt x="2940" y="2630"/>
                      <a:pt x="2986" y="2630"/>
                      <a:pt x="3021" y="2630"/>
                    </a:cubicBezTo>
                    <a:cubicBezTo>
                      <a:pt x="3044" y="2630"/>
                      <a:pt x="3067" y="2619"/>
                      <a:pt x="3078" y="2607"/>
                    </a:cubicBezTo>
                    <a:cubicBezTo>
                      <a:pt x="3147" y="2573"/>
                      <a:pt x="3193" y="2515"/>
                      <a:pt x="3205" y="2446"/>
                    </a:cubicBezTo>
                    <a:cubicBezTo>
                      <a:pt x="3251" y="2170"/>
                      <a:pt x="3147" y="1941"/>
                      <a:pt x="3009" y="1746"/>
                    </a:cubicBezTo>
                    <a:cubicBezTo>
                      <a:pt x="2998" y="1723"/>
                      <a:pt x="2975" y="1688"/>
                      <a:pt x="2963" y="1665"/>
                    </a:cubicBezTo>
                    <a:cubicBezTo>
                      <a:pt x="3228" y="1481"/>
                      <a:pt x="3503" y="1310"/>
                      <a:pt x="3802" y="1149"/>
                    </a:cubicBezTo>
                    <a:cubicBezTo>
                      <a:pt x="3882" y="1103"/>
                      <a:pt x="3974" y="1057"/>
                      <a:pt x="4065" y="1011"/>
                    </a:cubicBezTo>
                    <a:cubicBezTo>
                      <a:pt x="4077" y="999"/>
                      <a:pt x="4088" y="999"/>
                      <a:pt x="4100" y="988"/>
                    </a:cubicBezTo>
                    <a:cubicBezTo>
                      <a:pt x="4123" y="965"/>
                      <a:pt x="4146" y="942"/>
                      <a:pt x="4157" y="919"/>
                    </a:cubicBezTo>
                    <a:cubicBezTo>
                      <a:pt x="4192" y="861"/>
                      <a:pt x="4192" y="792"/>
                      <a:pt x="4180" y="724"/>
                    </a:cubicBezTo>
                    <a:cubicBezTo>
                      <a:pt x="4157" y="690"/>
                      <a:pt x="4134" y="644"/>
                      <a:pt x="4100" y="621"/>
                    </a:cubicBezTo>
                    <a:cubicBezTo>
                      <a:pt x="4088" y="621"/>
                      <a:pt x="4077" y="609"/>
                      <a:pt x="4065" y="598"/>
                    </a:cubicBezTo>
                    <a:lnTo>
                      <a:pt x="4042" y="598"/>
                    </a:lnTo>
                    <a:cubicBezTo>
                      <a:pt x="4019" y="586"/>
                      <a:pt x="3996" y="586"/>
                      <a:pt x="3974" y="575"/>
                    </a:cubicBezTo>
                    <a:cubicBezTo>
                      <a:pt x="3951" y="575"/>
                      <a:pt x="3928" y="575"/>
                      <a:pt x="3917" y="586"/>
                    </a:cubicBezTo>
                    <a:cubicBezTo>
                      <a:pt x="3848" y="598"/>
                      <a:pt x="3790" y="609"/>
                      <a:pt x="3733" y="621"/>
                    </a:cubicBezTo>
                    <a:cubicBezTo>
                      <a:pt x="3606" y="655"/>
                      <a:pt x="3480" y="678"/>
                      <a:pt x="3365" y="701"/>
                    </a:cubicBezTo>
                    <a:cubicBezTo>
                      <a:pt x="3251" y="724"/>
                      <a:pt x="3136" y="736"/>
                      <a:pt x="3021" y="759"/>
                    </a:cubicBezTo>
                    <a:cubicBezTo>
                      <a:pt x="2825" y="792"/>
                      <a:pt x="2631" y="815"/>
                      <a:pt x="2435" y="838"/>
                    </a:cubicBezTo>
                    <a:cubicBezTo>
                      <a:pt x="2320" y="621"/>
                      <a:pt x="2228" y="391"/>
                      <a:pt x="2148" y="161"/>
                    </a:cubicBezTo>
                    <a:cubicBezTo>
                      <a:pt x="2136" y="127"/>
                      <a:pt x="2125" y="104"/>
                      <a:pt x="2103" y="81"/>
                    </a:cubicBezTo>
                    <a:cubicBezTo>
                      <a:pt x="2091" y="58"/>
                      <a:pt x="2068" y="47"/>
                      <a:pt x="2057" y="35"/>
                    </a:cubicBezTo>
                    <a:cubicBezTo>
                      <a:pt x="2045" y="35"/>
                      <a:pt x="2034" y="24"/>
                      <a:pt x="2022" y="24"/>
                    </a:cubicBezTo>
                    <a:cubicBezTo>
                      <a:pt x="2011" y="12"/>
                      <a:pt x="1999" y="12"/>
                      <a:pt x="1988" y="12"/>
                    </a:cubicBezTo>
                    <a:cubicBezTo>
                      <a:pt x="1965" y="1"/>
                      <a:pt x="1930" y="1"/>
                      <a:pt x="1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4"/>
              <p:cNvSpPr/>
              <p:nvPr/>
            </p:nvSpPr>
            <p:spPr>
              <a:xfrm>
                <a:off x="-432179" y="3989401"/>
                <a:ext cx="154148" cy="111223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042" extrusionOk="0">
                    <a:moveTo>
                      <a:pt x="2756" y="1265"/>
                    </a:moveTo>
                    <a:cubicBezTo>
                      <a:pt x="2734" y="1276"/>
                      <a:pt x="2711" y="1288"/>
                      <a:pt x="2700" y="1299"/>
                    </a:cubicBezTo>
                    <a:cubicBezTo>
                      <a:pt x="2688" y="1288"/>
                      <a:pt x="2688" y="1276"/>
                      <a:pt x="2677" y="1265"/>
                    </a:cubicBezTo>
                    <a:close/>
                    <a:moveTo>
                      <a:pt x="1517" y="1391"/>
                    </a:moveTo>
                    <a:cubicBezTo>
                      <a:pt x="1505" y="1413"/>
                      <a:pt x="1505" y="1448"/>
                      <a:pt x="1494" y="1471"/>
                    </a:cubicBezTo>
                    <a:lnTo>
                      <a:pt x="1287" y="1402"/>
                    </a:lnTo>
                    <a:cubicBezTo>
                      <a:pt x="1368" y="1402"/>
                      <a:pt x="1437" y="1391"/>
                      <a:pt x="1517" y="1391"/>
                    </a:cubicBezTo>
                    <a:close/>
                    <a:moveTo>
                      <a:pt x="2182" y="1334"/>
                    </a:moveTo>
                    <a:cubicBezTo>
                      <a:pt x="2228" y="1413"/>
                      <a:pt x="2274" y="1494"/>
                      <a:pt x="2332" y="1574"/>
                    </a:cubicBezTo>
                    <a:cubicBezTo>
                      <a:pt x="2263" y="1620"/>
                      <a:pt x="2194" y="1678"/>
                      <a:pt x="2136" y="1735"/>
                    </a:cubicBezTo>
                    <a:cubicBezTo>
                      <a:pt x="2068" y="1701"/>
                      <a:pt x="1999" y="1666"/>
                      <a:pt x="1930" y="1643"/>
                    </a:cubicBezTo>
                    <a:cubicBezTo>
                      <a:pt x="1953" y="1540"/>
                      <a:pt x="1965" y="1448"/>
                      <a:pt x="1988" y="1345"/>
                    </a:cubicBezTo>
                    <a:cubicBezTo>
                      <a:pt x="2057" y="1345"/>
                      <a:pt x="2114" y="1334"/>
                      <a:pt x="2182" y="1334"/>
                    </a:cubicBezTo>
                    <a:close/>
                    <a:moveTo>
                      <a:pt x="1930" y="0"/>
                    </a:moveTo>
                    <a:cubicBezTo>
                      <a:pt x="1923" y="0"/>
                      <a:pt x="1915" y="1"/>
                      <a:pt x="1907" y="2"/>
                    </a:cubicBezTo>
                    <a:cubicBezTo>
                      <a:pt x="1804" y="13"/>
                      <a:pt x="1723" y="105"/>
                      <a:pt x="1712" y="208"/>
                    </a:cubicBezTo>
                    <a:cubicBezTo>
                      <a:pt x="1689" y="449"/>
                      <a:pt x="1654" y="691"/>
                      <a:pt x="1608" y="931"/>
                    </a:cubicBezTo>
                    <a:cubicBezTo>
                      <a:pt x="1231" y="950"/>
                      <a:pt x="853" y="969"/>
                      <a:pt x="476" y="969"/>
                    </a:cubicBezTo>
                    <a:cubicBezTo>
                      <a:pt x="394" y="969"/>
                      <a:pt x="312" y="968"/>
                      <a:pt x="231" y="966"/>
                    </a:cubicBezTo>
                    <a:cubicBezTo>
                      <a:pt x="105" y="966"/>
                      <a:pt x="1" y="1069"/>
                      <a:pt x="1" y="1196"/>
                    </a:cubicBezTo>
                    <a:cubicBezTo>
                      <a:pt x="1" y="1230"/>
                      <a:pt x="13" y="1265"/>
                      <a:pt x="24" y="1299"/>
                    </a:cubicBezTo>
                    <a:cubicBezTo>
                      <a:pt x="13" y="1334"/>
                      <a:pt x="24" y="1357"/>
                      <a:pt x="24" y="1391"/>
                    </a:cubicBezTo>
                    <a:cubicBezTo>
                      <a:pt x="47" y="1471"/>
                      <a:pt x="105" y="1540"/>
                      <a:pt x="197" y="1551"/>
                    </a:cubicBezTo>
                    <a:cubicBezTo>
                      <a:pt x="598" y="1655"/>
                      <a:pt x="1000" y="1770"/>
                      <a:pt x="1379" y="1919"/>
                    </a:cubicBezTo>
                    <a:cubicBezTo>
                      <a:pt x="1310" y="2194"/>
                      <a:pt x="1218" y="2470"/>
                      <a:pt x="1115" y="2734"/>
                    </a:cubicBezTo>
                    <a:cubicBezTo>
                      <a:pt x="1080" y="2837"/>
                      <a:pt x="1115" y="2952"/>
                      <a:pt x="1207" y="3010"/>
                    </a:cubicBezTo>
                    <a:cubicBezTo>
                      <a:pt x="1242" y="3031"/>
                      <a:pt x="1281" y="3041"/>
                      <a:pt x="1320" y="3041"/>
                    </a:cubicBezTo>
                    <a:cubicBezTo>
                      <a:pt x="1386" y="3041"/>
                      <a:pt x="1451" y="3014"/>
                      <a:pt x="1494" y="2964"/>
                    </a:cubicBezTo>
                    <a:cubicBezTo>
                      <a:pt x="1723" y="2722"/>
                      <a:pt x="1953" y="2482"/>
                      <a:pt x="2205" y="2263"/>
                    </a:cubicBezTo>
                    <a:cubicBezTo>
                      <a:pt x="2435" y="2367"/>
                      <a:pt x="2654" y="2482"/>
                      <a:pt x="2871" y="2608"/>
                    </a:cubicBezTo>
                    <a:cubicBezTo>
                      <a:pt x="2906" y="2625"/>
                      <a:pt x="2943" y="2634"/>
                      <a:pt x="2979" y="2634"/>
                    </a:cubicBezTo>
                    <a:cubicBezTo>
                      <a:pt x="3015" y="2634"/>
                      <a:pt x="3050" y="2625"/>
                      <a:pt x="3078" y="2608"/>
                    </a:cubicBezTo>
                    <a:cubicBezTo>
                      <a:pt x="3147" y="2574"/>
                      <a:pt x="3193" y="2516"/>
                      <a:pt x="3205" y="2447"/>
                    </a:cubicBezTo>
                    <a:cubicBezTo>
                      <a:pt x="3251" y="2137"/>
                      <a:pt x="3113" y="1885"/>
                      <a:pt x="2963" y="1666"/>
                    </a:cubicBezTo>
                    <a:cubicBezTo>
                      <a:pt x="3308" y="1425"/>
                      <a:pt x="3675" y="1207"/>
                      <a:pt x="4065" y="1012"/>
                    </a:cubicBezTo>
                    <a:cubicBezTo>
                      <a:pt x="4169" y="954"/>
                      <a:pt x="4215" y="839"/>
                      <a:pt x="4180" y="725"/>
                    </a:cubicBezTo>
                    <a:cubicBezTo>
                      <a:pt x="4141" y="637"/>
                      <a:pt x="4052" y="582"/>
                      <a:pt x="3962" y="582"/>
                    </a:cubicBezTo>
                    <a:cubicBezTo>
                      <a:pt x="3947" y="582"/>
                      <a:pt x="3932" y="583"/>
                      <a:pt x="3917" y="587"/>
                    </a:cubicBezTo>
                    <a:cubicBezTo>
                      <a:pt x="3422" y="691"/>
                      <a:pt x="2929" y="782"/>
                      <a:pt x="2435" y="839"/>
                    </a:cubicBezTo>
                    <a:cubicBezTo>
                      <a:pt x="2320" y="622"/>
                      <a:pt x="2228" y="392"/>
                      <a:pt x="2148" y="162"/>
                    </a:cubicBezTo>
                    <a:cubicBezTo>
                      <a:pt x="2116" y="67"/>
                      <a:pt x="2026" y="0"/>
                      <a:pt x="1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34"/>
            <p:cNvSpPr/>
            <p:nvPr/>
          </p:nvSpPr>
          <p:spPr>
            <a:xfrm>
              <a:off x="-397738" y="4310818"/>
              <a:ext cx="81059" cy="77001"/>
            </a:xfrm>
            <a:custGeom>
              <a:avLst/>
              <a:gdLst/>
              <a:ahLst/>
              <a:cxnLst/>
              <a:rect l="l" t="t" r="r" b="b"/>
              <a:pathLst>
                <a:path w="2217" h="2106" extrusionOk="0">
                  <a:moveTo>
                    <a:pt x="966" y="1"/>
                  </a:moveTo>
                  <a:cubicBezTo>
                    <a:pt x="939" y="1"/>
                    <a:pt x="912" y="6"/>
                    <a:pt x="885" y="17"/>
                  </a:cubicBezTo>
                  <a:cubicBezTo>
                    <a:pt x="758" y="51"/>
                    <a:pt x="701" y="189"/>
                    <a:pt x="747" y="304"/>
                  </a:cubicBezTo>
                  <a:cubicBezTo>
                    <a:pt x="793" y="419"/>
                    <a:pt x="804" y="557"/>
                    <a:pt x="804" y="694"/>
                  </a:cubicBezTo>
                  <a:cubicBezTo>
                    <a:pt x="609" y="694"/>
                    <a:pt x="426" y="682"/>
                    <a:pt x="242" y="671"/>
                  </a:cubicBezTo>
                  <a:cubicBezTo>
                    <a:pt x="235" y="671"/>
                    <a:pt x="227" y="670"/>
                    <a:pt x="220" y="670"/>
                  </a:cubicBezTo>
                  <a:cubicBezTo>
                    <a:pt x="103" y="670"/>
                    <a:pt x="12" y="759"/>
                    <a:pt x="0" y="878"/>
                  </a:cubicBezTo>
                  <a:lnTo>
                    <a:pt x="0" y="947"/>
                  </a:lnTo>
                  <a:cubicBezTo>
                    <a:pt x="23" y="1039"/>
                    <a:pt x="104" y="1108"/>
                    <a:pt x="207" y="1119"/>
                  </a:cubicBezTo>
                  <a:lnTo>
                    <a:pt x="219" y="1119"/>
                  </a:lnTo>
                  <a:cubicBezTo>
                    <a:pt x="230" y="1119"/>
                    <a:pt x="230" y="1131"/>
                    <a:pt x="230" y="1131"/>
                  </a:cubicBezTo>
                  <a:lnTo>
                    <a:pt x="609" y="1371"/>
                  </a:lnTo>
                  <a:cubicBezTo>
                    <a:pt x="552" y="1498"/>
                    <a:pt x="483" y="1624"/>
                    <a:pt x="403" y="1762"/>
                  </a:cubicBezTo>
                  <a:cubicBezTo>
                    <a:pt x="345" y="1854"/>
                    <a:pt x="368" y="1980"/>
                    <a:pt x="460" y="2060"/>
                  </a:cubicBezTo>
                  <a:cubicBezTo>
                    <a:pt x="500" y="2091"/>
                    <a:pt x="548" y="2106"/>
                    <a:pt x="595" y="2106"/>
                  </a:cubicBezTo>
                  <a:cubicBezTo>
                    <a:pt x="655" y="2106"/>
                    <a:pt x="714" y="2082"/>
                    <a:pt x="758" y="2037"/>
                  </a:cubicBezTo>
                  <a:cubicBezTo>
                    <a:pt x="873" y="1922"/>
                    <a:pt x="1000" y="1808"/>
                    <a:pt x="1115" y="1705"/>
                  </a:cubicBezTo>
                  <a:cubicBezTo>
                    <a:pt x="1217" y="1762"/>
                    <a:pt x="1321" y="1831"/>
                    <a:pt x="1424" y="1889"/>
                  </a:cubicBezTo>
                  <a:cubicBezTo>
                    <a:pt x="1461" y="1914"/>
                    <a:pt x="1504" y="1926"/>
                    <a:pt x="1547" y="1926"/>
                  </a:cubicBezTo>
                  <a:cubicBezTo>
                    <a:pt x="1599" y="1926"/>
                    <a:pt x="1651" y="1908"/>
                    <a:pt x="1689" y="1877"/>
                  </a:cubicBezTo>
                  <a:cubicBezTo>
                    <a:pt x="1769" y="1808"/>
                    <a:pt x="1792" y="1705"/>
                    <a:pt x="1758" y="1613"/>
                  </a:cubicBezTo>
                  <a:lnTo>
                    <a:pt x="1631" y="1302"/>
                  </a:lnTo>
                  <a:cubicBezTo>
                    <a:pt x="1781" y="1200"/>
                    <a:pt x="1929" y="1096"/>
                    <a:pt x="2079" y="1016"/>
                  </a:cubicBezTo>
                  <a:cubicBezTo>
                    <a:pt x="2171" y="958"/>
                    <a:pt x="2217" y="843"/>
                    <a:pt x="2182" y="740"/>
                  </a:cubicBezTo>
                  <a:cubicBezTo>
                    <a:pt x="2142" y="650"/>
                    <a:pt x="2059" y="586"/>
                    <a:pt x="1970" y="586"/>
                  </a:cubicBezTo>
                  <a:cubicBezTo>
                    <a:pt x="1956" y="586"/>
                    <a:pt x="1943" y="588"/>
                    <a:pt x="1929" y="591"/>
                  </a:cubicBezTo>
                  <a:cubicBezTo>
                    <a:pt x="1746" y="626"/>
                    <a:pt x="1562" y="649"/>
                    <a:pt x="1378" y="660"/>
                  </a:cubicBezTo>
                  <a:lnTo>
                    <a:pt x="1172" y="143"/>
                  </a:lnTo>
                  <a:cubicBezTo>
                    <a:pt x="1136" y="55"/>
                    <a:pt x="1054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-691987" y="4005744"/>
              <a:ext cx="75611" cy="79012"/>
            </a:xfrm>
            <a:custGeom>
              <a:avLst/>
              <a:gdLst/>
              <a:ahLst/>
              <a:cxnLst/>
              <a:rect l="l" t="t" r="r" b="b"/>
              <a:pathLst>
                <a:path w="2068" h="2161" extrusionOk="0">
                  <a:moveTo>
                    <a:pt x="1055" y="1"/>
                  </a:moveTo>
                  <a:cubicBezTo>
                    <a:pt x="1048" y="1"/>
                    <a:pt x="1041" y="1"/>
                    <a:pt x="1034" y="2"/>
                  </a:cubicBezTo>
                  <a:cubicBezTo>
                    <a:pt x="919" y="14"/>
                    <a:pt x="838" y="106"/>
                    <a:pt x="827" y="209"/>
                  </a:cubicBezTo>
                  <a:cubicBezTo>
                    <a:pt x="815" y="392"/>
                    <a:pt x="792" y="576"/>
                    <a:pt x="769" y="760"/>
                  </a:cubicBezTo>
                  <a:lnTo>
                    <a:pt x="207" y="841"/>
                  </a:lnTo>
                  <a:cubicBezTo>
                    <a:pt x="92" y="852"/>
                    <a:pt x="0" y="966"/>
                    <a:pt x="11" y="1093"/>
                  </a:cubicBezTo>
                  <a:cubicBezTo>
                    <a:pt x="33" y="1211"/>
                    <a:pt x="125" y="1289"/>
                    <a:pt x="240" y="1289"/>
                  </a:cubicBezTo>
                  <a:cubicBezTo>
                    <a:pt x="248" y="1289"/>
                    <a:pt x="256" y="1289"/>
                    <a:pt x="264" y="1288"/>
                  </a:cubicBezTo>
                  <a:cubicBezTo>
                    <a:pt x="294" y="1285"/>
                    <a:pt x="324" y="1284"/>
                    <a:pt x="354" y="1284"/>
                  </a:cubicBezTo>
                  <a:cubicBezTo>
                    <a:pt x="455" y="1284"/>
                    <a:pt x="558" y="1299"/>
                    <a:pt x="654" y="1334"/>
                  </a:cubicBezTo>
                  <a:cubicBezTo>
                    <a:pt x="608" y="1507"/>
                    <a:pt x="563" y="1690"/>
                    <a:pt x="506" y="1862"/>
                  </a:cubicBezTo>
                  <a:cubicBezTo>
                    <a:pt x="460" y="1989"/>
                    <a:pt x="529" y="2115"/>
                    <a:pt x="643" y="2150"/>
                  </a:cubicBezTo>
                  <a:cubicBezTo>
                    <a:pt x="666" y="2161"/>
                    <a:pt x="689" y="2161"/>
                    <a:pt x="723" y="2161"/>
                  </a:cubicBezTo>
                  <a:cubicBezTo>
                    <a:pt x="815" y="2161"/>
                    <a:pt x="907" y="2104"/>
                    <a:pt x="930" y="2012"/>
                  </a:cubicBezTo>
                  <a:cubicBezTo>
                    <a:pt x="930" y="2000"/>
                    <a:pt x="942" y="2000"/>
                    <a:pt x="942" y="1989"/>
                  </a:cubicBezTo>
                  <a:lnTo>
                    <a:pt x="953" y="1977"/>
                  </a:lnTo>
                  <a:cubicBezTo>
                    <a:pt x="1057" y="1885"/>
                    <a:pt x="1171" y="1782"/>
                    <a:pt x="1274" y="1678"/>
                  </a:cubicBezTo>
                  <a:cubicBezTo>
                    <a:pt x="1378" y="1759"/>
                    <a:pt x="1493" y="1851"/>
                    <a:pt x="1596" y="1966"/>
                  </a:cubicBezTo>
                  <a:cubicBezTo>
                    <a:pt x="1645" y="2009"/>
                    <a:pt x="1704" y="2032"/>
                    <a:pt x="1763" y="2032"/>
                  </a:cubicBezTo>
                  <a:cubicBezTo>
                    <a:pt x="1813" y="2032"/>
                    <a:pt x="1864" y="2014"/>
                    <a:pt x="1906" y="1977"/>
                  </a:cubicBezTo>
                  <a:cubicBezTo>
                    <a:pt x="1998" y="1908"/>
                    <a:pt x="2021" y="1782"/>
                    <a:pt x="1952" y="1678"/>
                  </a:cubicBezTo>
                  <a:lnTo>
                    <a:pt x="1711" y="1265"/>
                  </a:lnTo>
                  <a:cubicBezTo>
                    <a:pt x="1803" y="1173"/>
                    <a:pt x="1883" y="1093"/>
                    <a:pt x="1975" y="1012"/>
                  </a:cubicBezTo>
                  <a:cubicBezTo>
                    <a:pt x="2044" y="944"/>
                    <a:pt x="2067" y="829"/>
                    <a:pt x="2021" y="749"/>
                  </a:cubicBezTo>
                  <a:cubicBezTo>
                    <a:pt x="1980" y="666"/>
                    <a:pt x="1901" y="620"/>
                    <a:pt x="1810" y="620"/>
                  </a:cubicBezTo>
                  <a:cubicBezTo>
                    <a:pt x="1800" y="620"/>
                    <a:pt x="1790" y="621"/>
                    <a:pt x="1780" y="622"/>
                  </a:cubicBezTo>
                  <a:lnTo>
                    <a:pt x="1447" y="668"/>
                  </a:lnTo>
                  <a:cubicBezTo>
                    <a:pt x="1378" y="507"/>
                    <a:pt x="1320" y="335"/>
                    <a:pt x="1274" y="163"/>
                  </a:cubicBezTo>
                  <a:cubicBezTo>
                    <a:pt x="1243" y="67"/>
                    <a:pt x="1151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34"/>
          <p:cNvGrpSpPr/>
          <p:nvPr/>
        </p:nvGrpSpPr>
        <p:grpSpPr>
          <a:xfrm rot="10800000">
            <a:off x="8575444" y="4727018"/>
            <a:ext cx="486864" cy="399297"/>
            <a:chOff x="1036100" y="2778525"/>
            <a:chExt cx="486864" cy="399297"/>
          </a:xfrm>
        </p:grpSpPr>
        <p:sp>
          <p:nvSpPr>
            <p:cNvPr id="256" name="Google Shape;256;p34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1212611" y="2779232"/>
              <a:ext cx="126992" cy="146798"/>
            </a:xfrm>
            <a:custGeom>
              <a:avLst/>
              <a:gdLst/>
              <a:ahLst/>
              <a:cxnLst/>
              <a:rect l="l" t="t" r="r" b="b"/>
              <a:pathLst>
                <a:path w="3411" h="3943" extrusionOk="0">
                  <a:moveTo>
                    <a:pt x="1195" y="1061"/>
                  </a:moveTo>
                  <a:lnTo>
                    <a:pt x="1195" y="1061"/>
                  </a:lnTo>
                  <a:cubicBezTo>
                    <a:pt x="1263" y="1175"/>
                    <a:pt x="1344" y="1279"/>
                    <a:pt x="1424" y="1382"/>
                  </a:cubicBezTo>
                  <a:lnTo>
                    <a:pt x="1229" y="1486"/>
                  </a:lnTo>
                  <a:cubicBezTo>
                    <a:pt x="1217" y="1348"/>
                    <a:pt x="1206" y="1198"/>
                    <a:pt x="1195" y="1061"/>
                  </a:cubicBezTo>
                  <a:close/>
                  <a:moveTo>
                    <a:pt x="1700" y="1750"/>
                  </a:moveTo>
                  <a:cubicBezTo>
                    <a:pt x="1758" y="1818"/>
                    <a:pt x="1815" y="1887"/>
                    <a:pt x="1860" y="1956"/>
                  </a:cubicBezTo>
                  <a:lnTo>
                    <a:pt x="1574" y="2461"/>
                  </a:lnTo>
                  <a:lnTo>
                    <a:pt x="1275" y="2359"/>
                  </a:lnTo>
                  <a:cubicBezTo>
                    <a:pt x="1263" y="2232"/>
                    <a:pt x="1263" y="2106"/>
                    <a:pt x="1263" y="1979"/>
                  </a:cubicBezTo>
                  <a:lnTo>
                    <a:pt x="1700" y="1750"/>
                  </a:lnTo>
                  <a:close/>
                  <a:moveTo>
                    <a:pt x="2159" y="2347"/>
                  </a:moveTo>
                  <a:cubicBezTo>
                    <a:pt x="2274" y="2496"/>
                    <a:pt x="2389" y="2645"/>
                    <a:pt x="2503" y="2783"/>
                  </a:cubicBezTo>
                  <a:lnTo>
                    <a:pt x="2010" y="2622"/>
                  </a:lnTo>
                  <a:lnTo>
                    <a:pt x="2159" y="2347"/>
                  </a:lnTo>
                  <a:close/>
                  <a:moveTo>
                    <a:pt x="1275" y="2841"/>
                  </a:moveTo>
                  <a:lnTo>
                    <a:pt x="1355" y="2875"/>
                  </a:lnTo>
                  <a:lnTo>
                    <a:pt x="1275" y="3002"/>
                  </a:lnTo>
                  <a:lnTo>
                    <a:pt x="1275" y="2841"/>
                  </a:lnTo>
                  <a:close/>
                  <a:moveTo>
                    <a:pt x="860" y="1"/>
                  </a:moveTo>
                  <a:cubicBezTo>
                    <a:pt x="831" y="1"/>
                    <a:pt x="800" y="6"/>
                    <a:pt x="770" y="16"/>
                  </a:cubicBezTo>
                  <a:cubicBezTo>
                    <a:pt x="678" y="50"/>
                    <a:pt x="620" y="154"/>
                    <a:pt x="632" y="257"/>
                  </a:cubicBezTo>
                  <a:cubicBezTo>
                    <a:pt x="701" y="739"/>
                    <a:pt x="758" y="1221"/>
                    <a:pt x="793" y="1704"/>
                  </a:cubicBezTo>
                  <a:lnTo>
                    <a:pt x="127" y="2048"/>
                  </a:lnTo>
                  <a:cubicBezTo>
                    <a:pt x="46" y="2083"/>
                    <a:pt x="0" y="2175"/>
                    <a:pt x="12" y="2267"/>
                  </a:cubicBezTo>
                  <a:cubicBezTo>
                    <a:pt x="12" y="2359"/>
                    <a:pt x="69" y="2427"/>
                    <a:pt x="161" y="2461"/>
                  </a:cubicBezTo>
                  <a:lnTo>
                    <a:pt x="827" y="2691"/>
                  </a:lnTo>
                  <a:cubicBezTo>
                    <a:pt x="827" y="3024"/>
                    <a:pt x="816" y="3369"/>
                    <a:pt x="804" y="3713"/>
                  </a:cubicBezTo>
                  <a:cubicBezTo>
                    <a:pt x="793" y="3828"/>
                    <a:pt x="896" y="3943"/>
                    <a:pt x="1023" y="3943"/>
                  </a:cubicBezTo>
                  <a:lnTo>
                    <a:pt x="1034" y="3943"/>
                  </a:lnTo>
                  <a:cubicBezTo>
                    <a:pt x="1057" y="3943"/>
                    <a:pt x="1080" y="3943"/>
                    <a:pt x="1092" y="3931"/>
                  </a:cubicBezTo>
                  <a:cubicBezTo>
                    <a:pt x="1112" y="3936"/>
                    <a:pt x="1133" y="3938"/>
                    <a:pt x="1152" y="3938"/>
                  </a:cubicBezTo>
                  <a:cubicBezTo>
                    <a:pt x="1230" y="3938"/>
                    <a:pt x="1298" y="3902"/>
                    <a:pt x="1344" y="3828"/>
                  </a:cubicBezTo>
                  <a:lnTo>
                    <a:pt x="1792" y="3024"/>
                  </a:lnTo>
                  <a:lnTo>
                    <a:pt x="3089" y="3472"/>
                  </a:lnTo>
                  <a:cubicBezTo>
                    <a:pt x="3116" y="3481"/>
                    <a:pt x="3142" y="3485"/>
                    <a:pt x="3168" y="3485"/>
                  </a:cubicBezTo>
                  <a:cubicBezTo>
                    <a:pt x="3242" y="3485"/>
                    <a:pt x="3311" y="3448"/>
                    <a:pt x="3353" y="3380"/>
                  </a:cubicBezTo>
                  <a:cubicBezTo>
                    <a:pt x="3411" y="3300"/>
                    <a:pt x="3411" y="3185"/>
                    <a:pt x="3342" y="3116"/>
                  </a:cubicBezTo>
                  <a:cubicBezTo>
                    <a:pt x="3032" y="2714"/>
                    <a:pt x="2710" y="2324"/>
                    <a:pt x="2401" y="1922"/>
                  </a:cubicBezTo>
                  <a:lnTo>
                    <a:pt x="2848" y="1119"/>
                  </a:lnTo>
                  <a:cubicBezTo>
                    <a:pt x="2894" y="1038"/>
                    <a:pt x="2883" y="923"/>
                    <a:pt x="2814" y="854"/>
                  </a:cubicBezTo>
                  <a:cubicBezTo>
                    <a:pt x="2769" y="810"/>
                    <a:pt x="2706" y="784"/>
                    <a:pt x="2644" y="784"/>
                  </a:cubicBezTo>
                  <a:cubicBezTo>
                    <a:pt x="2611" y="784"/>
                    <a:pt x="2578" y="792"/>
                    <a:pt x="2549" y="808"/>
                  </a:cubicBezTo>
                  <a:lnTo>
                    <a:pt x="1837" y="1175"/>
                  </a:lnTo>
                  <a:cubicBezTo>
                    <a:pt x="1574" y="808"/>
                    <a:pt x="1298" y="453"/>
                    <a:pt x="1046" y="96"/>
                  </a:cubicBezTo>
                  <a:cubicBezTo>
                    <a:pt x="997" y="31"/>
                    <a:pt x="931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34"/>
            <p:cNvGrpSpPr/>
            <p:nvPr/>
          </p:nvGrpSpPr>
          <p:grpSpPr>
            <a:xfrm>
              <a:off x="1036100" y="2779232"/>
              <a:ext cx="486864" cy="398590"/>
              <a:chOff x="1036100" y="2779232"/>
              <a:chExt cx="486864" cy="398590"/>
            </a:xfrm>
          </p:grpSpPr>
          <p:sp>
            <p:nvSpPr>
              <p:cNvPr id="260" name="Google Shape;260;p34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4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4"/>
              <p:cNvSpPr/>
              <p:nvPr/>
            </p:nvSpPr>
            <p:spPr>
              <a:xfrm>
                <a:off x="1405839" y="3036720"/>
                <a:ext cx="117126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68" extrusionOk="0">
                    <a:moveTo>
                      <a:pt x="1860" y="1459"/>
                    </a:moveTo>
                    <a:lnTo>
                      <a:pt x="1860" y="1528"/>
                    </a:lnTo>
                    <a:lnTo>
                      <a:pt x="1826" y="1528"/>
                    </a:lnTo>
                    <a:lnTo>
                      <a:pt x="1860" y="1459"/>
                    </a:lnTo>
                    <a:close/>
                    <a:moveTo>
                      <a:pt x="2308" y="1998"/>
                    </a:moveTo>
                    <a:cubicBezTo>
                      <a:pt x="2308" y="1998"/>
                      <a:pt x="2308" y="2010"/>
                      <a:pt x="2296" y="2010"/>
                    </a:cubicBezTo>
                    <a:lnTo>
                      <a:pt x="2296" y="1998"/>
                    </a:lnTo>
                    <a:close/>
                    <a:moveTo>
                      <a:pt x="1562" y="1952"/>
                    </a:moveTo>
                    <a:cubicBezTo>
                      <a:pt x="1653" y="1964"/>
                      <a:pt x="1757" y="1975"/>
                      <a:pt x="1849" y="1987"/>
                    </a:cubicBezTo>
                    <a:lnTo>
                      <a:pt x="1849" y="2240"/>
                    </a:lnTo>
                    <a:cubicBezTo>
                      <a:pt x="1780" y="2274"/>
                      <a:pt x="1722" y="2308"/>
                      <a:pt x="1653" y="2342"/>
                    </a:cubicBezTo>
                    <a:cubicBezTo>
                      <a:pt x="1596" y="2274"/>
                      <a:pt x="1528" y="2194"/>
                      <a:pt x="1459" y="2113"/>
                    </a:cubicBezTo>
                    <a:cubicBezTo>
                      <a:pt x="1493" y="2056"/>
                      <a:pt x="1528" y="2010"/>
                      <a:pt x="1562" y="1952"/>
                    </a:cubicBezTo>
                    <a:close/>
                    <a:moveTo>
                      <a:pt x="1206" y="2515"/>
                    </a:moveTo>
                    <a:cubicBezTo>
                      <a:pt x="1217" y="2538"/>
                      <a:pt x="1240" y="2561"/>
                      <a:pt x="1263" y="2584"/>
                    </a:cubicBezTo>
                    <a:cubicBezTo>
                      <a:pt x="1194" y="2618"/>
                      <a:pt x="1137" y="2664"/>
                      <a:pt x="1068" y="2699"/>
                    </a:cubicBezTo>
                    <a:cubicBezTo>
                      <a:pt x="1114" y="2641"/>
                      <a:pt x="1160" y="2572"/>
                      <a:pt x="1206" y="2515"/>
                    </a:cubicBezTo>
                    <a:close/>
                    <a:moveTo>
                      <a:pt x="2243" y="1"/>
                    </a:moveTo>
                    <a:cubicBezTo>
                      <a:pt x="2157" y="1"/>
                      <a:pt x="2079" y="46"/>
                      <a:pt x="2044" y="127"/>
                    </a:cubicBezTo>
                    <a:cubicBezTo>
                      <a:pt x="1826" y="586"/>
                      <a:pt x="1596" y="1023"/>
                      <a:pt x="1332" y="1459"/>
                    </a:cubicBezTo>
                    <a:cubicBezTo>
                      <a:pt x="1091" y="1413"/>
                      <a:pt x="850" y="1344"/>
                      <a:pt x="620" y="1263"/>
                    </a:cubicBezTo>
                    <a:cubicBezTo>
                      <a:pt x="592" y="1251"/>
                      <a:pt x="565" y="1245"/>
                      <a:pt x="538" y="1245"/>
                    </a:cubicBezTo>
                    <a:cubicBezTo>
                      <a:pt x="465" y="1245"/>
                      <a:pt x="398" y="1288"/>
                      <a:pt x="356" y="1355"/>
                    </a:cubicBezTo>
                    <a:cubicBezTo>
                      <a:pt x="299" y="1447"/>
                      <a:pt x="311" y="1562"/>
                      <a:pt x="390" y="1643"/>
                    </a:cubicBezTo>
                    <a:cubicBezTo>
                      <a:pt x="563" y="1803"/>
                      <a:pt x="735" y="1975"/>
                      <a:pt x="896" y="2159"/>
                    </a:cubicBezTo>
                    <a:cubicBezTo>
                      <a:pt x="643" y="2538"/>
                      <a:pt x="367" y="2906"/>
                      <a:pt x="81" y="3273"/>
                    </a:cubicBezTo>
                    <a:cubicBezTo>
                      <a:pt x="0" y="3365"/>
                      <a:pt x="23" y="3514"/>
                      <a:pt x="115" y="3582"/>
                    </a:cubicBezTo>
                    <a:cubicBezTo>
                      <a:pt x="150" y="3617"/>
                      <a:pt x="184" y="3628"/>
                      <a:pt x="219" y="3628"/>
                    </a:cubicBezTo>
                    <a:cubicBezTo>
                      <a:pt x="230" y="3663"/>
                      <a:pt x="265" y="3674"/>
                      <a:pt x="288" y="3686"/>
                    </a:cubicBezTo>
                    <a:cubicBezTo>
                      <a:pt x="319" y="3700"/>
                      <a:pt x="353" y="3706"/>
                      <a:pt x="386" y="3706"/>
                    </a:cubicBezTo>
                    <a:cubicBezTo>
                      <a:pt x="436" y="3706"/>
                      <a:pt x="487" y="3691"/>
                      <a:pt x="528" y="3663"/>
                    </a:cubicBezTo>
                    <a:cubicBezTo>
                      <a:pt x="850" y="3399"/>
                      <a:pt x="1183" y="3158"/>
                      <a:pt x="1539" y="2940"/>
                    </a:cubicBezTo>
                    <a:cubicBezTo>
                      <a:pt x="1711" y="3169"/>
                      <a:pt x="1872" y="3411"/>
                      <a:pt x="2021" y="3651"/>
                    </a:cubicBezTo>
                    <a:cubicBezTo>
                      <a:pt x="2055" y="3729"/>
                      <a:pt x="2135" y="3768"/>
                      <a:pt x="2212" y="3768"/>
                    </a:cubicBezTo>
                    <a:cubicBezTo>
                      <a:pt x="2237" y="3768"/>
                      <a:pt x="2262" y="3764"/>
                      <a:pt x="2285" y="3755"/>
                    </a:cubicBezTo>
                    <a:cubicBezTo>
                      <a:pt x="2388" y="3709"/>
                      <a:pt x="2457" y="3605"/>
                      <a:pt x="2434" y="3503"/>
                    </a:cubicBezTo>
                    <a:cubicBezTo>
                      <a:pt x="2377" y="3169"/>
                      <a:pt x="2331" y="2837"/>
                      <a:pt x="2319" y="2503"/>
                    </a:cubicBezTo>
                    <a:cubicBezTo>
                      <a:pt x="2538" y="2388"/>
                      <a:pt x="2768" y="2286"/>
                      <a:pt x="2997" y="2194"/>
                    </a:cubicBezTo>
                    <a:cubicBezTo>
                      <a:pt x="3066" y="2159"/>
                      <a:pt x="3112" y="2102"/>
                      <a:pt x="3135" y="2033"/>
                    </a:cubicBezTo>
                    <a:cubicBezTo>
                      <a:pt x="3146" y="1952"/>
                      <a:pt x="3123" y="1883"/>
                      <a:pt x="3077" y="1826"/>
                    </a:cubicBezTo>
                    <a:cubicBezTo>
                      <a:pt x="2870" y="1608"/>
                      <a:pt x="2572" y="1562"/>
                      <a:pt x="2308" y="1551"/>
                    </a:cubicBezTo>
                    <a:cubicBezTo>
                      <a:pt x="2331" y="1114"/>
                      <a:pt x="2388" y="689"/>
                      <a:pt x="2469" y="276"/>
                    </a:cubicBezTo>
                    <a:cubicBezTo>
                      <a:pt x="2492" y="161"/>
                      <a:pt x="2423" y="46"/>
                      <a:pt x="2319" y="12"/>
                    </a:cubicBezTo>
                    <a:cubicBezTo>
                      <a:pt x="2294" y="4"/>
                      <a:pt x="2268" y="1"/>
                      <a:pt x="2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3" name="Google Shape;263;p34"/>
              <p:cNvGrpSpPr/>
              <p:nvPr/>
            </p:nvGrpSpPr>
            <p:grpSpPr>
              <a:xfrm>
                <a:off x="1036100" y="2779232"/>
                <a:ext cx="486864" cy="397771"/>
                <a:chOff x="1036100" y="2779232"/>
                <a:chExt cx="486864" cy="397771"/>
              </a:xfrm>
            </p:grpSpPr>
            <p:sp>
              <p:nvSpPr>
                <p:cNvPr id="264" name="Google Shape;264;p34"/>
                <p:cNvSpPr/>
                <p:nvPr/>
              </p:nvSpPr>
              <p:spPr>
                <a:xfrm>
                  <a:off x="1212611" y="2779232"/>
                  <a:ext cx="126992" cy="14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" h="3943" extrusionOk="0">
                      <a:moveTo>
                        <a:pt x="1195" y="1061"/>
                      </a:moveTo>
                      <a:lnTo>
                        <a:pt x="1195" y="1061"/>
                      </a:lnTo>
                      <a:cubicBezTo>
                        <a:pt x="1263" y="1175"/>
                        <a:pt x="1344" y="1279"/>
                        <a:pt x="1424" y="1382"/>
                      </a:cubicBezTo>
                      <a:lnTo>
                        <a:pt x="1229" y="1486"/>
                      </a:lnTo>
                      <a:cubicBezTo>
                        <a:pt x="1217" y="1348"/>
                        <a:pt x="1206" y="1198"/>
                        <a:pt x="1195" y="1061"/>
                      </a:cubicBezTo>
                      <a:close/>
                      <a:moveTo>
                        <a:pt x="1700" y="1750"/>
                      </a:moveTo>
                      <a:cubicBezTo>
                        <a:pt x="1758" y="1818"/>
                        <a:pt x="1815" y="1887"/>
                        <a:pt x="1860" y="1956"/>
                      </a:cubicBezTo>
                      <a:lnTo>
                        <a:pt x="1574" y="2461"/>
                      </a:lnTo>
                      <a:lnTo>
                        <a:pt x="1275" y="2359"/>
                      </a:lnTo>
                      <a:cubicBezTo>
                        <a:pt x="1263" y="2232"/>
                        <a:pt x="1263" y="2106"/>
                        <a:pt x="1263" y="1979"/>
                      </a:cubicBezTo>
                      <a:lnTo>
                        <a:pt x="1700" y="1750"/>
                      </a:lnTo>
                      <a:close/>
                      <a:moveTo>
                        <a:pt x="2159" y="2347"/>
                      </a:moveTo>
                      <a:cubicBezTo>
                        <a:pt x="2274" y="2496"/>
                        <a:pt x="2389" y="2645"/>
                        <a:pt x="2503" y="2783"/>
                      </a:cubicBezTo>
                      <a:lnTo>
                        <a:pt x="2010" y="2622"/>
                      </a:lnTo>
                      <a:lnTo>
                        <a:pt x="2159" y="2347"/>
                      </a:lnTo>
                      <a:close/>
                      <a:moveTo>
                        <a:pt x="1275" y="2841"/>
                      </a:moveTo>
                      <a:lnTo>
                        <a:pt x="1355" y="2875"/>
                      </a:lnTo>
                      <a:lnTo>
                        <a:pt x="1275" y="3002"/>
                      </a:lnTo>
                      <a:lnTo>
                        <a:pt x="1275" y="2841"/>
                      </a:lnTo>
                      <a:close/>
                      <a:moveTo>
                        <a:pt x="860" y="1"/>
                      </a:moveTo>
                      <a:cubicBezTo>
                        <a:pt x="831" y="1"/>
                        <a:pt x="800" y="6"/>
                        <a:pt x="770" y="16"/>
                      </a:cubicBezTo>
                      <a:cubicBezTo>
                        <a:pt x="678" y="50"/>
                        <a:pt x="620" y="154"/>
                        <a:pt x="632" y="257"/>
                      </a:cubicBezTo>
                      <a:cubicBezTo>
                        <a:pt x="701" y="739"/>
                        <a:pt x="758" y="1221"/>
                        <a:pt x="793" y="1704"/>
                      </a:cubicBezTo>
                      <a:lnTo>
                        <a:pt x="127" y="2048"/>
                      </a:lnTo>
                      <a:cubicBezTo>
                        <a:pt x="46" y="2083"/>
                        <a:pt x="0" y="2175"/>
                        <a:pt x="12" y="2267"/>
                      </a:cubicBezTo>
                      <a:cubicBezTo>
                        <a:pt x="12" y="2359"/>
                        <a:pt x="69" y="2427"/>
                        <a:pt x="161" y="2461"/>
                      </a:cubicBezTo>
                      <a:lnTo>
                        <a:pt x="827" y="2691"/>
                      </a:lnTo>
                      <a:cubicBezTo>
                        <a:pt x="827" y="3024"/>
                        <a:pt x="816" y="3369"/>
                        <a:pt x="804" y="3713"/>
                      </a:cubicBezTo>
                      <a:cubicBezTo>
                        <a:pt x="793" y="3828"/>
                        <a:pt x="896" y="3943"/>
                        <a:pt x="1023" y="3943"/>
                      </a:cubicBezTo>
                      <a:lnTo>
                        <a:pt x="1034" y="3943"/>
                      </a:lnTo>
                      <a:cubicBezTo>
                        <a:pt x="1057" y="3943"/>
                        <a:pt x="1080" y="3943"/>
                        <a:pt x="1092" y="3931"/>
                      </a:cubicBezTo>
                      <a:cubicBezTo>
                        <a:pt x="1112" y="3936"/>
                        <a:pt x="1133" y="3938"/>
                        <a:pt x="1152" y="3938"/>
                      </a:cubicBezTo>
                      <a:cubicBezTo>
                        <a:pt x="1230" y="3938"/>
                        <a:pt x="1298" y="3902"/>
                        <a:pt x="1344" y="3828"/>
                      </a:cubicBezTo>
                      <a:lnTo>
                        <a:pt x="1792" y="3024"/>
                      </a:lnTo>
                      <a:lnTo>
                        <a:pt x="3089" y="3472"/>
                      </a:lnTo>
                      <a:cubicBezTo>
                        <a:pt x="3116" y="3481"/>
                        <a:pt x="3142" y="3485"/>
                        <a:pt x="3168" y="3485"/>
                      </a:cubicBezTo>
                      <a:cubicBezTo>
                        <a:pt x="3242" y="3485"/>
                        <a:pt x="3311" y="3448"/>
                        <a:pt x="3353" y="3380"/>
                      </a:cubicBezTo>
                      <a:cubicBezTo>
                        <a:pt x="3411" y="3300"/>
                        <a:pt x="3411" y="3185"/>
                        <a:pt x="3342" y="3116"/>
                      </a:cubicBezTo>
                      <a:cubicBezTo>
                        <a:pt x="3032" y="2714"/>
                        <a:pt x="2710" y="2324"/>
                        <a:pt x="2401" y="1922"/>
                      </a:cubicBezTo>
                      <a:lnTo>
                        <a:pt x="2848" y="1119"/>
                      </a:lnTo>
                      <a:cubicBezTo>
                        <a:pt x="2894" y="1038"/>
                        <a:pt x="2883" y="923"/>
                        <a:pt x="2814" y="854"/>
                      </a:cubicBezTo>
                      <a:cubicBezTo>
                        <a:pt x="2769" y="810"/>
                        <a:pt x="2706" y="784"/>
                        <a:pt x="2644" y="784"/>
                      </a:cubicBezTo>
                      <a:cubicBezTo>
                        <a:pt x="2611" y="784"/>
                        <a:pt x="2578" y="792"/>
                        <a:pt x="2549" y="808"/>
                      </a:cubicBezTo>
                      <a:lnTo>
                        <a:pt x="1837" y="1175"/>
                      </a:lnTo>
                      <a:cubicBezTo>
                        <a:pt x="1574" y="808"/>
                        <a:pt x="1298" y="453"/>
                        <a:pt x="1046" y="96"/>
                      </a:cubicBezTo>
                      <a:cubicBezTo>
                        <a:pt x="997" y="31"/>
                        <a:pt x="931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4"/>
                <p:cNvSpPr/>
                <p:nvPr/>
              </p:nvSpPr>
              <p:spPr>
                <a:xfrm>
                  <a:off x="1405839" y="3036720"/>
                  <a:ext cx="117126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" h="3768" extrusionOk="0">
                      <a:moveTo>
                        <a:pt x="1860" y="1459"/>
                      </a:moveTo>
                      <a:lnTo>
                        <a:pt x="1860" y="1528"/>
                      </a:lnTo>
                      <a:lnTo>
                        <a:pt x="1826" y="1528"/>
                      </a:lnTo>
                      <a:lnTo>
                        <a:pt x="1860" y="1459"/>
                      </a:lnTo>
                      <a:close/>
                      <a:moveTo>
                        <a:pt x="2308" y="1998"/>
                      </a:moveTo>
                      <a:cubicBezTo>
                        <a:pt x="2308" y="1998"/>
                        <a:pt x="2308" y="2010"/>
                        <a:pt x="2296" y="2010"/>
                      </a:cubicBezTo>
                      <a:lnTo>
                        <a:pt x="2296" y="1998"/>
                      </a:lnTo>
                      <a:close/>
                      <a:moveTo>
                        <a:pt x="1562" y="1952"/>
                      </a:moveTo>
                      <a:cubicBezTo>
                        <a:pt x="1653" y="1964"/>
                        <a:pt x="1757" y="1975"/>
                        <a:pt x="1849" y="1987"/>
                      </a:cubicBezTo>
                      <a:lnTo>
                        <a:pt x="1849" y="2240"/>
                      </a:lnTo>
                      <a:cubicBezTo>
                        <a:pt x="1780" y="2274"/>
                        <a:pt x="1722" y="2308"/>
                        <a:pt x="1653" y="2342"/>
                      </a:cubicBezTo>
                      <a:cubicBezTo>
                        <a:pt x="1596" y="2274"/>
                        <a:pt x="1528" y="2194"/>
                        <a:pt x="1459" y="2113"/>
                      </a:cubicBezTo>
                      <a:cubicBezTo>
                        <a:pt x="1493" y="2056"/>
                        <a:pt x="1528" y="2010"/>
                        <a:pt x="1562" y="1952"/>
                      </a:cubicBezTo>
                      <a:close/>
                      <a:moveTo>
                        <a:pt x="1206" y="2515"/>
                      </a:moveTo>
                      <a:cubicBezTo>
                        <a:pt x="1217" y="2538"/>
                        <a:pt x="1240" y="2561"/>
                        <a:pt x="1263" y="2584"/>
                      </a:cubicBezTo>
                      <a:cubicBezTo>
                        <a:pt x="1194" y="2618"/>
                        <a:pt x="1137" y="2664"/>
                        <a:pt x="1068" y="2699"/>
                      </a:cubicBezTo>
                      <a:cubicBezTo>
                        <a:pt x="1114" y="2641"/>
                        <a:pt x="1160" y="2572"/>
                        <a:pt x="1206" y="2515"/>
                      </a:cubicBezTo>
                      <a:close/>
                      <a:moveTo>
                        <a:pt x="2243" y="1"/>
                      </a:moveTo>
                      <a:cubicBezTo>
                        <a:pt x="2157" y="1"/>
                        <a:pt x="2079" y="46"/>
                        <a:pt x="2044" y="127"/>
                      </a:cubicBezTo>
                      <a:cubicBezTo>
                        <a:pt x="1826" y="586"/>
                        <a:pt x="1596" y="1023"/>
                        <a:pt x="1332" y="1459"/>
                      </a:cubicBezTo>
                      <a:cubicBezTo>
                        <a:pt x="1091" y="1413"/>
                        <a:pt x="850" y="1344"/>
                        <a:pt x="620" y="1263"/>
                      </a:cubicBezTo>
                      <a:cubicBezTo>
                        <a:pt x="592" y="1251"/>
                        <a:pt x="565" y="1245"/>
                        <a:pt x="538" y="1245"/>
                      </a:cubicBezTo>
                      <a:cubicBezTo>
                        <a:pt x="465" y="1245"/>
                        <a:pt x="398" y="1288"/>
                        <a:pt x="356" y="1355"/>
                      </a:cubicBezTo>
                      <a:cubicBezTo>
                        <a:pt x="299" y="1447"/>
                        <a:pt x="311" y="1562"/>
                        <a:pt x="390" y="1643"/>
                      </a:cubicBezTo>
                      <a:cubicBezTo>
                        <a:pt x="563" y="1803"/>
                        <a:pt x="735" y="1975"/>
                        <a:pt x="896" y="2159"/>
                      </a:cubicBezTo>
                      <a:cubicBezTo>
                        <a:pt x="643" y="2538"/>
                        <a:pt x="367" y="2906"/>
                        <a:pt x="81" y="3273"/>
                      </a:cubicBezTo>
                      <a:cubicBezTo>
                        <a:pt x="0" y="3365"/>
                        <a:pt x="23" y="3514"/>
                        <a:pt x="115" y="3582"/>
                      </a:cubicBezTo>
                      <a:cubicBezTo>
                        <a:pt x="150" y="3617"/>
                        <a:pt x="184" y="3628"/>
                        <a:pt x="219" y="3628"/>
                      </a:cubicBezTo>
                      <a:cubicBezTo>
                        <a:pt x="230" y="3663"/>
                        <a:pt x="265" y="3674"/>
                        <a:pt x="288" y="3686"/>
                      </a:cubicBezTo>
                      <a:cubicBezTo>
                        <a:pt x="319" y="3700"/>
                        <a:pt x="353" y="3706"/>
                        <a:pt x="386" y="3706"/>
                      </a:cubicBezTo>
                      <a:cubicBezTo>
                        <a:pt x="436" y="3706"/>
                        <a:pt x="487" y="3691"/>
                        <a:pt x="528" y="3663"/>
                      </a:cubicBezTo>
                      <a:cubicBezTo>
                        <a:pt x="850" y="3399"/>
                        <a:pt x="1183" y="3158"/>
                        <a:pt x="1539" y="2940"/>
                      </a:cubicBezTo>
                      <a:cubicBezTo>
                        <a:pt x="1711" y="3169"/>
                        <a:pt x="1872" y="3411"/>
                        <a:pt x="2021" y="3651"/>
                      </a:cubicBezTo>
                      <a:cubicBezTo>
                        <a:pt x="2055" y="3729"/>
                        <a:pt x="2135" y="3768"/>
                        <a:pt x="2212" y="3768"/>
                      </a:cubicBezTo>
                      <a:cubicBezTo>
                        <a:pt x="2237" y="3768"/>
                        <a:pt x="2262" y="3764"/>
                        <a:pt x="2285" y="3755"/>
                      </a:cubicBezTo>
                      <a:cubicBezTo>
                        <a:pt x="2388" y="3709"/>
                        <a:pt x="2457" y="3605"/>
                        <a:pt x="2434" y="3503"/>
                      </a:cubicBezTo>
                      <a:cubicBezTo>
                        <a:pt x="2377" y="3169"/>
                        <a:pt x="2331" y="2837"/>
                        <a:pt x="2319" y="2503"/>
                      </a:cubicBezTo>
                      <a:cubicBezTo>
                        <a:pt x="2538" y="2388"/>
                        <a:pt x="2768" y="2286"/>
                        <a:pt x="2997" y="2194"/>
                      </a:cubicBezTo>
                      <a:cubicBezTo>
                        <a:pt x="3066" y="2159"/>
                        <a:pt x="3112" y="2102"/>
                        <a:pt x="3135" y="2033"/>
                      </a:cubicBezTo>
                      <a:cubicBezTo>
                        <a:pt x="3146" y="1952"/>
                        <a:pt x="3123" y="1883"/>
                        <a:pt x="3077" y="1826"/>
                      </a:cubicBezTo>
                      <a:cubicBezTo>
                        <a:pt x="2870" y="1608"/>
                        <a:pt x="2572" y="1562"/>
                        <a:pt x="2308" y="1551"/>
                      </a:cubicBezTo>
                      <a:cubicBezTo>
                        <a:pt x="2331" y="1114"/>
                        <a:pt x="2388" y="689"/>
                        <a:pt x="2469" y="276"/>
                      </a:cubicBezTo>
                      <a:cubicBezTo>
                        <a:pt x="2492" y="161"/>
                        <a:pt x="2423" y="46"/>
                        <a:pt x="2319" y="12"/>
                      </a:cubicBezTo>
                      <a:cubicBezTo>
                        <a:pt x="2294" y="4"/>
                        <a:pt x="2268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4"/>
                <p:cNvSpPr/>
                <p:nvPr/>
              </p:nvSpPr>
              <p:spPr>
                <a:xfrm>
                  <a:off x="1036100" y="3008462"/>
                  <a:ext cx="76508" cy="8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172" extrusionOk="0">
                      <a:moveTo>
                        <a:pt x="1045" y="0"/>
                      </a:moveTo>
                      <a:cubicBezTo>
                        <a:pt x="1038" y="0"/>
                        <a:pt x="1030" y="1"/>
                        <a:pt x="1021" y="1"/>
                      </a:cubicBezTo>
                      <a:cubicBezTo>
                        <a:pt x="919" y="13"/>
                        <a:pt x="827" y="105"/>
                        <a:pt x="827" y="220"/>
                      </a:cubicBezTo>
                      <a:cubicBezTo>
                        <a:pt x="815" y="404"/>
                        <a:pt x="792" y="587"/>
                        <a:pt x="769" y="759"/>
                      </a:cubicBezTo>
                      <a:lnTo>
                        <a:pt x="207" y="840"/>
                      </a:lnTo>
                      <a:cubicBezTo>
                        <a:pt x="80" y="863"/>
                        <a:pt x="0" y="966"/>
                        <a:pt x="11" y="1093"/>
                      </a:cubicBezTo>
                      <a:cubicBezTo>
                        <a:pt x="32" y="1205"/>
                        <a:pt x="117" y="1291"/>
                        <a:pt x="225" y="1291"/>
                      </a:cubicBezTo>
                      <a:cubicBezTo>
                        <a:pt x="238" y="1291"/>
                        <a:pt x="251" y="1290"/>
                        <a:pt x="264" y="1287"/>
                      </a:cubicBezTo>
                      <a:cubicBezTo>
                        <a:pt x="293" y="1285"/>
                        <a:pt x="323" y="1283"/>
                        <a:pt x="353" y="1283"/>
                      </a:cubicBezTo>
                      <a:cubicBezTo>
                        <a:pt x="450" y="1283"/>
                        <a:pt x="548" y="1298"/>
                        <a:pt x="654" y="1333"/>
                      </a:cubicBezTo>
                      <a:cubicBezTo>
                        <a:pt x="608" y="1517"/>
                        <a:pt x="562" y="1690"/>
                        <a:pt x="505" y="1861"/>
                      </a:cubicBezTo>
                      <a:cubicBezTo>
                        <a:pt x="459" y="1988"/>
                        <a:pt x="528" y="2114"/>
                        <a:pt x="643" y="2160"/>
                      </a:cubicBezTo>
                      <a:cubicBezTo>
                        <a:pt x="666" y="2160"/>
                        <a:pt x="689" y="2172"/>
                        <a:pt x="712" y="2172"/>
                      </a:cubicBezTo>
                      <a:cubicBezTo>
                        <a:pt x="815" y="2172"/>
                        <a:pt x="896" y="2103"/>
                        <a:pt x="930" y="2011"/>
                      </a:cubicBezTo>
                      <a:cubicBezTo>
                        <a:pt x="930" y="2011"/>
                        <a:pt x="930" y="1999"/>
                        <a:pt x="942" y="1999"/>
                      </a:cubicBezTo>
                      <a:lnTo>
                        <a:pt x="942" y="1988"/>
                      </a:lnTo>
                      <a:cubicBezTo>
                        <a:pt x="1056" y="1884"/>
                        <a:pt x="1159" y="1782"/>
                        <a:pt x="1274" y="1678"/>
                      </a:cubicBezTo>
                      <a:cubicBezTo>
                        <a:pt x="1378" y="1759"/>
                        <a:pt x="1493" y="1861"/>
                        <a:pt x="1596" y="1965"/>
                      </a:cubicBezTo>
                      <a:cubicBezTo>
                        <a:pt x="1641" y="2010"/>
                        <a:pt x="1704" y="2033"/>
                        <a:pt x="1764" y="2033"/>
                      </a:cubicBezTo>
                      <a:cubicBezTo>
                        <a:pt x="1812" y="2033"/>
                        <a:pt x="1859" y="2019"/>
                        <a:pt x="1894" y="1988"/>
                      </a:cubicBezTo>
                      <a:cubicBezTo>
                        <a:pt x="1986" y="1907"/>
                        <a:pt x="2009" y="1782"/>
                        <a:pt x="1952" y="1690"/>
                      </a:cubicBezTo>
                      <a:cubicBezTo>
                        <a:pt x="1860" y="1552"/>
                        <a:pt x="1779" y="1402"/>
                        <a:pt x="1710" y="1264"/>
                      </a:cubicBezTo>
                      <a:cubicBezTo>
                        <a:pt x="1802" y="1173"/>
                        <a:pt x="1883" y="1093"/>
                        <a:pt x="1975" y="1012"/>
                      </a:cubicBezTo>
                      <a:cubicBezTo>
                        <a:pt x="2044" y="943"/>
                        <a:pt x="2055" y="840"/>
                        <a:pt x="2021" y="748"/>
                      </a:cubicBezTo>
                      <a:cubicBezTo>
                        <a:pt x="1979" y="665"/>
                        <a:pt x="1891" y="620"/>
                        <a:pt x="1806" y="620"/>
                      </a:cubicBezTo>
                      <a:cubicBezTo>
                        <a:pt x="1797" y="620"/>
                        <a:pt x="1788" y="620"/>
                        <a:pt x="1779" y="621"/>
                      </a:cubicBezTo>
                      <a:lnTo>
                        <a:pt x="1435" y="667"/>
                      </a:lnTo>
                      <a:cubicBezTo>
                        <a:pt x="1378" y="507"/>
                        <a:pt x="1320" y="335"/>
                        <a:pt x="1274" y="162"/>
                      </a:cubicBezTo>
                      <a:cubicBezTo>
                        <a:pt x="1242" y="67"/>
                        <a:pt x="1151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5564" y="230700"/>
            <a:ext cx="3183300" cy="669886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Словники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91" y="1115546"/>
            <a:ext cx="4217549" cy="280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50" y="2157962"/>
            <a:ext cx="4177213" cy="28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3758" y="65784"/>
            <a:ext cx="7736219" cy="467068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uk-UA" altLang="ru-RU" sz="2800" b="1" dirty="0">
                <a:solidFill>
                  <a:schemeClr val="bg1">
                    <a:lumMod val="50000"/>
                  </a:schemeClr>
                </a:solidFill>
              </a:rPr>
              <a:t>Відгук і оцінка роботи від підприємства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941" b="5739"/>
          <a:stretch/>
        </p:blipFill>
        <p:spPr>
          <a:xfrm>
            <a:off x="2860550" y="644684"/>
            <a:ext cx="3442634" cy="44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9" y="706212"/>
            <a:ext cx="7724301" cy="3731075"/>
          </a:xfrm>
          <a:prstGeom prst="rect">
            <a:avLst/>
          </a:prstGeom>
        </p:spPr>
      </p:pic>
      <p:grpSp>
        <p:nvGrpSpPr>
          <p:cNvPr id="3392" name="Google Shape;3392;p68"/>
          <p:cNvGrpSpPr/>
          <p:nvPr/>
        </p:nvGrpSpPr>
        <p:grpSpPr>
          <a:xfrm rot="18882316">
            <a:off x="4322334" y="3702557"/>
            <a:ext cx="299296" cy="301894"/>
            <a:chOff x="1171856" y="4093128"/>
            <a:chExt cx="299296" cy="301894"/>
          </a:xfrm>
        </p:grpSpPr>
        <p:sp>
          <p:nvSpPr>
            <p:cNvPr id="3393" name="Google Shape;3393;p68"/>
            <p:cNvSpPr/>
            <p:nvPr/>
          </p:nvSpPr>
          <p:spPr>
            <a:xfrm>
              <a:off x="1171856" y="4093128"/>
              <a:ext cx="146104" cy="123033"/>
            </a:xfrm>
            <a:custGeom>
              <a:avLst/>
              <a:gdLst/>
              <a:ahLst/>
              <a:cxnLst/>
              <a:rect l="l" t="t" r="r" b="b"/>
              <a:pathLst>
                <a:path w="3996" h="3365" extrusionOk="0">
                  <a:moveTo>
                    <a:pt x="3973" y="2331"/>
                  </a:moveTo>
                  <a:cubicBezTo>
                    <a:pt x="3996" y="2240"/>
                    <a:pt x="3950" y="2136"/>
                    <a:pt x="3869" y="2079"/>
                  </a:cubicBezTo>
                  <a:lnTo>
                    <a:pt x="3077" y="1608"/>
                  </a:lnTo>
                  <a:lnTo>
                    <a:pt x="3559" y="322"/>
                  </a:lnTo>
                  <a:cubicBezTo>
                    <a:pt x="3605" y="230"/>
                    <a:pt x="3570" y="115"/>
                    <a:pt x="3490" y="58"/>
                  </a:cubicBezTo>
                  <a:cubicBezTo>
                    <a:pt x="3410" y="0"/>
                    <a:pt x="3295" y="0"/>
                    <a:pt x="3215" y="58"/>
                  </a:cubicBezTo>
                  <a:cubicBezTo>
                    <a:pt x="2813" y="357"/>
                    <a:pt x="2399" y="666"/>
                    <a:pt x="1986" y="954"/>
                  </a:cubicBezTo>
                  <a:lnTo>
                    <a:pt x="1205" y="494"/>
                  </a:lnTo>
                  <a:cubicBezTo>
                    <a:pt x="1125" y="436"/>
                    <a:pt x="1010" y="448"/>
                    <a:pt x="942" y="517"/>
                  </a:cubicBezTo>
                  <a:cubicBezTo>
                    <a:pt x="861" y="586"/>
                    <a:pt x="850" y="689"/>
                    <a:pt x="884" y="781"/>
                  </a:cubicBezTo>
                  <a:lnTo>
                    <a:pt x="1228" y="1505"/>
                  </a:lnTo>
                  <a:lnTo>
                    <a:pt x="126" y="2263"/>
                  </a:lnTo>
                  <a:cubicBezTo>
                    <a:pt x="34" y="2319"/>
                    <a:pt x="0" y="2434"/>
                    <a:pt x="34" y="2526"/>
                  </a:cubicBezTo>
                  <a:cubicBezTo>
                    <a:pt x="69" y="2630"/>
                    <a:pt x="172" y="2687"/>
                    <a:pt x="276" y="2676"/>
                  </a:cubicBezTo>
                  <a:cubicBezTo>
                    <a:pt x="758" y="2618"/>
                    <a:pt x="1240" y="2584"/>
                    <a:pt x="1733" y="2572"/>
                  </a:cubicBezTo>
                  <a:lnTo>
                    <a:pt x="2044" y="3238"/>
                  </a:lnTo>
                  <a:cubicBezTo>
                    <a:pt x="2090" y="3319"/>
                    <a:pt x="2170" y="3365"/>
                    <a:pt x="2262" y="3365"/>
                  </a:cubicBezTo>
                  <a:cubicBezTo>
                    <a:pt x="2353" y="3365"/>
                    <a:pt x="2434" y="3307"/>
                    <a:pt x="2468" y="3215"/>
                  </a:cubicBezTo>
                  <a:lnTo>
                    <a:pt x="2710" y="2561"/>
                  </a:lnTo>
                  <a:cubicBezTo>
                    <a:pt x="3054" y="2572"/>
                    <a:pt x="3387" y="2595"/>
                    <a:pt x="3731" y="2618"/>
                  </a:cubicBezTo>
                  <a:cubicBezTo>
                    <a:pt x="3858" y="2630"/>
                    <a:pt x="3961" y="2538"/>
                    <a:pt x="3973" y="2411"/>
                  </a:cubicBezTo>
                  <a:lnTo>
                    <a:pt x="3973" y="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1392213" y="4320617"/>
              <a:ext cx="78938" cy="74405"/>
            </a:xfrm>
            <a:custGeom>
              <a:avLst/>
              <a:gdLst/>
              <a:ahLst/>
              <a:cxnLst/>
              <a:rect l="l" t="t" r="r" b="b"/>
              <a:pathLst>
                <a:path w="2159" h="2035" extrusionOk="0">
                  <a:moveTo>
                    <a:pt x="878" y="1"/>
                  </a:moveTo>
                  <a:cubicBezTo>
                    <a:pt x="846" y="1"/>
                    <a:pt x="813" y="8"/>
                    <a:pt x="781" y="24"/>
                  </a:cubicBezTo>
                  <a:cubicBezTo>
                    <a:pt x="689" y="59"/>
                    <a:pt x="643" y="162"/>
                    <a:pt x="655" y="254"/>
                  </a:cubicBezTo>
                  <a:lnTo>
                    <a:pt x="689" y="598"/>
                  </a:lnTo>
                  <a:cubicBezTo>
                    <a:pt x="518" y="656"/>
                    <a:pt x="345" y="702"/>
                    <a:pt x="173" y="748"/>
                  </a:cubicBezTo>
                  <a:cubicBezTo>
                    <a:pt x="69" y="782"/>
                    <a:pt x="0" y="874"/>
                    <a:pt x="12" y="989"/>
                  </a:cubicBezTo>
                  <a:cubicBezTo>
                    <a:pt x="12" y="1103"/>
                    <a:pt x="104" y="1184"/>
                    <a:pt x="219" y="1195"/>
                  </a:cubicBezTo>
                  <a:cubicBezTo>
                    <a:pt x="391" y="1218"/>
                    <a:pt x="575" y="1241"/>
                    <a:pt x="758" y="1276"/>
                  </a:cubicBezTo>
                  <a:lnTo>
                    <a:pt x="816" y="1838"/>
                  </a:lnTo>
                  <a:cubicBezTo>
                    <a:pt x="826" y="1947"/>
                    <a:pt x="930" y="2035"/>
                    <a:pt x="1048" y="2035"/>
                  </a:cubicBezTo>
                  <a:cubicBezTo>
                    <a:pt x="1055" y="2035"/>
                    <a:pt x="1062" y="2034"/>
                    <a:pt x="1069" y="2034"/>
                  </a:cubicBezTo>
                  <a:cubicBezTo>
                    <a:pt x="1195" y="2022"/>
                    <a:pt x="1275" y="1919"/>
                    <a:pt x="1275" y="1792"/>
                  </a:cubicBezTo>
                  <a:cubicBezTo>
                    <a:pt x="1263" y="1666"/>
                    <a:pt x="1275" y="1540"/>
                    <a:pt x="1321" y="1402"/>
                  </a:cubicBezTo>
                  <a:cubicBezTo>
                    <a:pt x="1505" y="1448"/>
                    <a:pt x="1677" y="1506"/>
                    <a:pt x="1849" y="1575"/>
                  </a:cubicBezTo>
                  <a:cubicBezTo>
                    <a:pt x="1878" y="1585"/>
                    <a:pt x="1907" y="1590"/>
                    <a:pt x="1936" y="1590"/>
                  </a:cubicBezTo>
                  <a:cubicBezTo>
                    <a:pt x="2029" y="1590"/>
                    <a:pt x="2113" y="1534"/>
                    <a:pt x="2148" y="1437"/>
                  </a:cubicBezTo>
                  <a:cubicBezTo>
                    <a:pt x="2159" y="1414"/>
                    <a:pt x="2159" y="1391"/>
                    <a:pt x="2159" y="1368"/>
                  </a:cubicBezTo>
                  <a:cubicBezTo>
                    <a:pt x="2159" y="1276"/>
                    <a:pt x="2102" y="1184"/>
                    <a:pt x="2010" y="1149"/>
                  </a:cubicBezTo>
                  <a:cubicBezTo>
                    <a:pt x="2010" y="1149"/>
                    <a:pt x="1998" y="1149"/>
                    <a:pt x="1998" y="1138"/>
                  </a:cubicBezTo>
                  <a:lnTo>
                    <a:pt x="1987" y="1138"/>
                  </a:lnTo>
                  <a:cubicBezTo>
                    <a:pt x="1883" y="1023"/>
                    <a:pt x="1792" y="909"/>
                    <a:pt x="1689" y="794"/>
                  </a:cubicBezTo>
                  <a:cubicBezTo>
                    <a:pt x="1781" y="690"/>
                    <a:pt x="1872" y="587"/>
                    <a:pt x="1987" y="483"/>
                  </a:cubicBezTo>
                  <a:cubicBezTo>
                    <a:pt x="2067" y="403"/>
                    <a:pt x="2079" y="277"/>
                    <a:pt x="2010" y="174"/>
                  </a:cubicBezTo>
                  <a:cubicBezTo>
                    <a:pt x="1966" y="116"/>
                    <a:pt x="1899" y="85"/>
                    <a:pt x="1833" y="85"/>
                  </a:cubicBezTo>
                  <a:cubicBezTo>
                    <a:pt x="1794" y="85"/>
                    <a:pt x="1756" y="95"/>
                    <a:pt x="1723" y="116"/>
                  </a:cubicBezTo>
                  <a:cubicBezTo>
                    <a:pt x="1574" y="197"/>
                    <a:pt x="1436" y="277"/>
                    <a:pt x="1286" y="346"/>
                  </a:cubicBezTo>
                  <a:cubicBezTo>
                    <a:pt x="1206" y="254"/>
                    <a:pt x="1126" y="162"/>
                    <a:pt x="1046" y="82"/>
                  </a:cubicBezTo>
                  <a:cubicBezTo>
                    <a:pt x="1000" y="29"/>
                    <a:pt x="940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5" name="Google Shape;3395;p68"/>
          <p:cNvGrpSpPr/>
          <p:nvPr/>
        </p:nvGrpSpPr>
        <p:grpSpPr>
          <a:xfrm>
            <a:off x="1989758" y="1037365"/>
            <a:ext cx="392529" cy="290341"/>
            <a:chOff x="-1078188" y="2374310"/>
            <a:chExt cx="392529" cy="290341"/>
          </a:xfrm>
        </p:grpSpPr>
        <p:sp>
          <p:nvSpPr>
            <p:cNvPr id="3396" name="Google Shape;3396;p68"/>
            <p:cNvSpPr/>
            <p:nvPr/>
          </p:nvSpPr>
          <p:spPr>
            <a:xfrm>
              <a:off x="-809971" y="2374310"/>
              <a:ext cx="124313" cy="144239"/>
            </a:xfrm>
            <a:custGeom>
              <a:avLst/>
              <a:gdLst/>
              <a:ahLst/>
              <a:cxnLst/>
              <a:rect l="l" t="t" r="r" b="b"/>
              <a:pathLst>
                <a:path w="3400" h="3945" extrusionOk="0">
                  <a:moveTo>
                    <a:pt x="860" y="1"/>
                  </a:moveTo>
                  <a:cubicBezTo>
                    <a:pt x="830" y="1"/>
                    <a:pt x="799" y="6"/>
                    <a:pt x="770" y="18"/>
                  </a:cubicBezTo>
                  <a:cubicBezTo>
                    <a:pt x="712" y="41"/>
                    <a:pt x="678" y="75"/>
                    <a:pt x="656" y="133"/>
                  </a:cubicBezTo>
                  <a:cubicBezTo>
                    <a:pt x="644" y="144"/>
                    <a:pt x="633" y="167"/>
                    <a:pt x="633" y="179"/>
                  </a:cubicBezTo>
                  <a:lnTo>
                    <a:pt x="633" y="225"/>
                  </a:lnTo>
                  <a:lnTo>
                    <a:pt x="633" y="259"/>
                  </a:lnTo>
                  <a:cubicBezTo>
                    <a:pt x="633" y="282"/>
                    <a:pt x="633" y="293"/>
                    <a:pt x="644" y="316"/>
                  </a:cubicBezTo>
                  <a:cubicBezTo>
                    <a:pt x="690" y="649"/>
                    <a:pt x="724" y="982"/>
                    <a:pt x="758" y="1327"/>
                  </a:cubicBezTo>
                  <a:cubicBezTo>
                    <a:pt x="770" y="1453"/>
                    <a:pt x="781" y="1579"/>
                    <a:pt x="781" y="1705"/>
                  </a:cubicBezTo>
                  <a:lnTo>
                    <a:pt x="196" y="2016"/>
                  </a:lnTo>
                  <a:lnTo>
                    <a:pt x="127" y="2050"/>
                  </a:lnTo>
                  <a:cubicBezTo>
                    <a:pt x="47" y="2085"/>
                    <a:pt x="1" y="2176"/>
                    <a:pt x="1" y="2268"/>
                  </a:cubicBezTo>
                  <a:cubicBezTo>
                    <a:pt x="13" y="2325"/>
                    <a:pt x="47" y="2394"/>
                    <a:pt x="92" y="2429"/>
                  </a:cubicBezTo>
                  <a:lnTo>
                    <a:pt x="161" y="2463"/>
                  </a:lnTo>
                  <a:lnTo>
                    <a:pt x="816" y="2693"/>
                  </a:lnTo>
                  <a:lnTo>
                    <a:pt x="816" y="2819"/>
                  </a:lnTo>
                  <a:cubicBezTo>
                    <a:pt x="827" y="2991"/>
                    <a:pt x="816" y="3164"/>
                    <a:pt x="816" y="3336"/>
                  </a:cubicBezTo>
                  <a:cubicBezTo>
                    <a:pt x="816" y="3462"/>
                    <a:pt x="804" y="3588"/>
                    <a:pt x="804" y="3703"/>
                  </a:cubicBezTo>
                  <a:cubicBezTo>
                    <a:pt x="793" y="3761"/>
                    <a:pt x="816" y="3807"/>
                    <a:pt x="839" y="3841"/>
                  </a:cubicBezTo>
                  <a:cubicBezTo>
                    <a:pt x="850" y="3864"/>
                    <a:pt x="862" y="3876"/>
                    <a:pt x="873" y="3887"/>
                  </a:cubicBezTo>
                  <a:cubicBezTo>
                    <a:pt x="885" y="3899"/>
                    <a:pt x="896" y="3910"/>
                    <a:pt x="908" y="3910"/>
                  </a:cubicBezTo>
                  <a:cubicBezTo>
                    <a:pt x="942" y="3933"/>
                    <a:pt x="977" y="3945"/>
                    <a:pt x="1011" y="3945"/>
                  </a:cubicBezTo>
                  <a:lnTo>
                    <a:pt x="1023" y="3945"/>
                  </a:lnTo>
                  <a:cubicBezTo>
                    <a:pt x="1046" y="3945"/>
                    <a:pt x="1069" y="3945"/>
                    <a:pt x="1092" y="3933"/>
                  </a:cubicBezTo>
                  <a:cubicBezTo>
                    <a:pt x="1116" y="3938"/>
                    <a:pt x="1138" y="3941"/>
                    <a:pt x="1158" y="3941"/>
                  </a:cubicBezTo>
                  <a:cubicBezTo>
                    <a:pt x="1187" y="3941"/>
                    <a:pt x="1214" y="3935"/>
                    <a:pt x="1241" y="3922"/>
                  </a:cubicBezTo>
                  <a:lnTo>
                    <a:pt x="1253" y="3910"/>
                  </a:lnTo>
                  <a:cubicBezTo>
                    <a:pt x="1264" y="3910"/>
                    <a:pt x="1276" y="3899"/>
                    <a:pt x="1276" y="3899"/>
                  </a:cubicBezTo>
                  <a:lnTo>
                    <a:pt x="1344" y="3830"/>
                  </a:lnTo>
                  <a:lnTo>
                    <a:pt x="1585" y="3371"/>
                  </a:lnTo>
                  <a:lnTo>
                    <a:pt x="1792" y="3026"/>
                  </a:lnTo>
                  <a:lnTo>
                    <a:pt x="3078" y="3462"/>
                  </a:lnTo>
                  <a:lnTo>
                    <a:pt x="3090" y="3473"/>
                  </a:lnTo>
                  <a:cubicBezTo>
                    <a:pt x="3108" y="3478"/>
                    <a:pt x="3128" y="3480"/>
                    <a:pt x="3148" y="3480"/>
                  </a:cubicBezTo>
                  <a:cubicBezTo>
                    <a:pt x="3226" y="3480"/>
                    <a:pt x="3308" y="3446"/>
                    <a:pt x="3353" y="3382"/>
                  </a:cubicBezTo>
                  <a:cubicBezTo>
                    <a:pt x="3365" y="3359"/>
                    <a:pt x="3376" y="3336"/>
                    <a:pt x="3376" y="3313"/>
                  </a:cubicBezTo>
                  <a:cubicBezTo>
                    <a:pt x="3399" y="3256"/>
                    <a:pt x="3388" y="3175"/>
                    <a:pt x="3342" y="3118"/>
                  </a:cubicBezTo>
                  <a:lnTo>
                    <a:pt x="3342" y="3106"/>
                  </a:lnTo>
                  <a:cubicBezTo>
                    <a:pt x="3284" y="3049"/>
                    <a:pt x="3238" y="2980"/>
                    <a:pt x="3181" y="2911"/>
                  </a:cubicBezTo>
                  <a:cubicBezTo>
                    <a:pt x="3147" y="2865"/>
                    <a:pt x="3101" y="2819"/>
                    <a:pt x="3067" y="2762"/>
                  </a:cubicBezTo>
                  <a:cubicBezTo>
                    <a:pt x="2837" y="2486"/>
                    <a:pt x="2618" y="2199"/>
                    <a:pt x="2401" y="1912"/>
                  </a:cubicBezTo>
                  <a:lnTo>
                    <a:pt x="2435" y="1855"/>
                  </a:lnTo>
                  <a:lnTo>
                    <a:pt x="2848" y="1120"/>
                  </a:lnTo>
                  <a:cubicBezTo>
                    <a:pt x="2860" y="1085"/>
                    <a:pt x="2871" y="1051"/>
                    <a:pt x="2871" y="1016"/>
                  </a:cubicBezTo>
                  <a:lnTo>
                    <a:pt x="2871" y="959"/>
                  </a:lnTo>
                  <a:cubicBezTo>
                    <a:pt x="2860" y="925"/>
                    <a:pt x="2837" y="891"/>
                    <a:pt x="2814" y="856"/>
                  </a:cubicBezTo>
                  <a:cubicBezTo>
                    <a:pt x="2802" y="845"/>
                    <a:pt x="2779" y="833"/>
                    <a:pt x="2768" y="822"/>
                  </a:cubicBezTo>
                  <a:cubicBezTo>
                    <a:pt x="2733" y="799"/>
                    <a:pt x="2676" y="787"/>
                    <a:pt x="2630" y="787"/>
                  </a:cubicBezTo>
                  <a:lnTo>
                    <a:pt x="2584" y="787"/>
                  </a:lnTo>
                  <a:cubicBezTo>
                    <a:pt x="2572" y="799"/>
                    <a:pt x="2561" y="799"/>
                    <a:pt x="2538" y="810"/>
                  </a:cubicBezTo>
                  <a:lnTo>
                    <a:pt x="1838" y="1177"/>
                  </a:lnTo>
                  <a:cubicBezTo>
                    <a:pt x="1792" y="1120"/>
                    <a:pt x="1758" y="1062"/>
                    <a:pt x="1712" y="1005"/>
                  </a:cubicBezTo>
                  <a:cubicBezTo>
                    <a:pt x="1585" y="833"/>
                    <a:pt x="1447" y="649"/>
                    <a:pt x="1321" y="477"/>
                  </a:cubicBezTo>
                  <a:lnTo>
                    <a:pt x="1046" y="98"/>
                  </a:lnTo>
                  <a:cubicBezTo>
                    <a:pt x="1011" y="64"/>
                    <a:pt x="988" y="29"/>
                    <a:pt x="942" y="18"/>
                  </a:cubicBezTo>
                  <a:cubicBezTo>
                    <a:pt x="919" y="6"/>
                    <a:pt x="890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1078188" y="2511783"/>
              <a:ext cx="103691" cy="152868"/>
            </a:xfrm>
            <a:custGeom>
              <a:avLst/>
              <a:gdLst/>
              <a:ahLst/>
              <a:cxnLst/>
              <a:rect l="l" t="t" r="r" b="b"/>
              <a:pathLst>
                <a:path w="2836" h="4181" extrusionOk="0">
                  <a:moveTo>
                    <a:pt x="1263" y="1"/>
                  </a:moveTo>
                  <a:cubicBezTo>
                    <a:pt x="1149" y="12"/>
                    <a:pt x="1057" y="104"/>
                    <a:pt x="1057" y="219"/>
                  </a:cubicBezTo>
                  <a:cubicBezTo>
                    <a:pt x="1045" y="655"/>
                    <a:pt x="1022" y="1103"/>
                    <a:pt x="976" y="1539"/>
                  </a:cubicBezTo>
                  <a:cubicBezTo>
                    <a:pt x="976" y="1596"/>
                    <a:pt x="965" y="1654"/>
                    <a:pt x="953" y="1711"/>
                  </a:cubicBezTo>
                  <a:cubicBezTo>
                    <a:pt x="746" y="1769"/>
                    <a:pt x="529" y="1803"/>
                    <a:pt x="310" y="1826"/>
                  </a:cubicBezTo>
                  <a:lnTo>
                    <a:pt x="230" y="1826"/>
                  </a:lnTo>
                  <a:cubicBezTo>
                    <a:pt x="149" y="1838"/>
                    <a:pt x="69" y="1884"/>
                    <a:pt x="34" y="1964"/>
                  </a:cubicBezTo>
                  <a:cubicBezTo>
                    <a:pt x="34" y="1976"/>
                    <a:pt x="23" y="1999"/>
                    <a:pt x="23" y="2033"/>
                  </a:cubicBezTo>
                  <a:cubicBezTo>
                    <a:pt x="0" y="2136"/>
                    <a:pt x="69" y="2239"/>
                    <a:pt x="172" y="2274"/>
                  </a:cubicBezTo>
                  <a:cubicBezTo>
                    <a:pt x="345" y="2331"/>
                    <a:pt x="529" y="2400"/>
                    <a:pt x="700" y="2481"/>
                  </a:cubicBezTo>
                  <a:cubicBezTo>
                    <a:pt x="746" y="2492"/>
                    <a:pt x="792" y="2515"/>
                    <a:pt x="838" y="2538"/>
                  </a:cubicBezTo>
                  <a:cubicBezTo>
                    <a:pt x="804" y="2767"/>
                    <a:pt x="758" y="2986"/>
                    <a:pt x="712" y="3216"/>
                  </a:cubicBezTo>
                  <a:cubicBezTo>
                    <a:pt x="666" y="3433"/>
                    <a:pt x="620" y="3663"/>
                    <a:pt x="563" y="3882"/>
                  </a:cubicBezTo>
                  <a:cubicBezTo>
                    <a:pt x="552" y="3916"/>
                    <a:pt x="552" y="3951"/>
                    <a:pt x="552" y="3985"/>
                  </a:cubicBezTo>
                  <a:cubicBezTo>
                    <a:pt x="563" y="4042"/>
                    <a:pt x="608" y="4099"/>
                    <a:pt x="666" y="4134"/>
                  </a:cubicBezTo>
                  <a:cubicBezTo>
                    <a:pt x="677" y="4145"/>
                    <a:pt x="700" y="4157"/>
                    <a:pt x="723" y="4157"/>
                  </a:cubicBezTo>
                  <a:cubicBezTo>
                    <a:pt x="723" y="4168"/>
                    <a:pt x="735" y="4168"/>
                    <a:pt x="746" y="4168"/>
                  </a:cubicBezTo>
                  <a:lnTo>
                    <a:pt x="827" y="4168"/>
                  </a:lnTo>
                  <a:cubicBezTo>
                    <a:pt x="861" y="4180"/>
                    <a:pt x="884" y="4180"/>
                    <a:pt x="919" y="4180"/>
                  </a:cubicBezTo>
                  <a:lnTo>
                    <a:pt x="976" y="4180"/>
                  </a:lnTo>
                  <a:cubicBezTo>
                    <a:pt x="988" y="4168"/>
                    <a:pt x="988" y="4168"/>
                    <a:pt x="999" y="4168"/>
                  </a:cubicBezTo>
                  <a:cubicBezTo>
                    <a:pt x="1045" y="4157"/>
                    <a:pt x="1091" y="4111"/>
                    <a:pt x="1126" y="4065"/>
                  </a:cubicBezTo>
                  <a:cubicBezTo>
                    <a:pt x="1194" y="3928"/>
                    <a:pt x="1263" y="3790"/>
                    <a:pt x="1343" y="3652"/>
                  </a:cubicBezTo>
                  <a:cubicBezTo>
                    <a:pt x="1458" y="3456"/>
                    <a:pt x="1573" y="3262"/>
                    <a:pt x="1700" y="3066"/>
                  </a:cubicBezTo>
                  <a:cubicBezTo>
                    <a:pt x="1723" y="3043"/>
                    <a:pt x="1734" y="3020"/>
                    <a:pt x="1757" y="2986"/>
                  </a:cubicBezTo>
                  <a:cubicBezTo>
                    <a:pt x="1803" y="3020"/>
                    <a:pt x="1860" y="3043"/>
                    <a:pt x="1906" y="3078"/>
                  </a:cubicBezTo>
                  <a:cubicBezTo>
                    <a:pt x="1940" y="3101"/>
                    <a:pt x="1963" y="3112"/>
                    <a:pt x="1998" y="3135"/>
                  </a:cubicBezTo>
                  <a:cubicBezTo>
                    <a:pt x="2044" y="3170"/>
                    <a:pt x="2101" y="3193"/>
                    <a:pt x="2159" y="3227"/>
                  </a:cubicBezTo>
                  <a:cubicBezTo>
                    <a:pt x="2262" y="3296"/>
                    <a:pt x="2377" y="3376"/>
                    <a:pt x="2480" y="3445"/>
                  </a:cubicBezTo>
                  <a:cubicBezTo>
                    <a:pt x="2491" y="3445"/>
                    <a:pt x="2491" y="3456"/>
                    <a:pt x="2503" y="3456"/>
                  </a:cubicBezTo>
                  <a:cubicBezTo>
                    <a:pt x="2503" y="3456"/>
                    <a:pt x="2514" y="3468"/>
                    <a:pt x="2526" y="3468"/>
                  </a:cubicBezTo>
                  <a:lnTo>
                    <a:pt x="2537" y="3468"/>
                  </a:lnTo>
                  <a:cubicBezTo>
                    <a:pt x="2563" y="3479"/>
                    <a:pt x="2590" y="3484"/>
                    <a:pt x="2617" y="3484"/>
                  </a:cubicBezTo>
                  <a:cubicBezTo>
                    <a:pt x="2673" y="3484"/>
                    <a:pt x="2728" y="3461"/>
                    <a:pt x="2767" y="3422"/>
                  </a:cubicBezTo>
                  <a:cubicBezTo>
                    <a:pt x="2790" y="3399"/>
                    <a:pt x="2813" y="3365"/>
                    <a:pt x="2825" y="3331"/>
                  </a:cubicBezTo>
                  <a:cubicBezTo>
                    <a:pt x="2825" y="3319"/>
                    <a:pt x="2836" y="3296"/>
                    <a:pt x="2836" y="3285"/>
                  </a:cubicBezTo>
                  <a:cubicBezTo>
                    <a:pt x="2836" y="3227"/>
                    <a:pt x="2825" y="3170"/>
                    <a:pt x="2802" y="3135"/>
                  </a:cubicBezTo>
                  <a:cubicBezTo>
                    <a:pt x="2606" y="2848"/>
                    <a:pt x="2434" y="2561"/>
                    <a:pt x="2285" y="2274"/>
                  </a:cubicBezTo>
                  <a:cubicBezTo>
                    <a:pt x="2446" y="2079"/>
                    <a:pt x="2606" y="1884"/>
                    <a:pt x="2779" y="1711"/>
                  </a:cubicBezTo>
                  <a:cubicBezTo>
                    <a:pt x="2802" y="1677"/>
                    <a:pt x="2813" y="1654"/>
                    <a:pt x="2825" y="1619"/>
                  </a:cubicBezTo>
                  <a:cubicBezTo>
                    <a:pt x="2836" y="1585"/>
                    <a:pt x="2836" y="1539"/>
                    <a:pt x="2825" y="1505"/>
                  </a:cubicBezTo>
                  <a:cubicBezTo>
                    <a:pt x="2825" y="1471"/>
                    <a:pt x="2802" y="1436"/>
                    <a:pt x="2779" y="1402"/>
                  </a:cubicBezTo>
                  <a:cubicBezTo>
                    <a:pt x="2756" y="1379"/>
                    <a:pt x="2733" y="1356"/>
                    <a:pt x="2698" y="1344"/>
                  </a:cubicBezTo>
                  <a:cubicBezTo>
                    <a:pt x="2675" y="1333"/>
                    <a:pt x="2652" y="1321"/>
                    <a:pt x="2629" y="1321"/>
                  </a:cubicBezTo>
                  <a:cubicBezTo>
                    <a:pt x="2548" y="1294"/>
                    <a:pt x="2466" y="1282"/>
                    <a:pt x="2385" y="1282"/>
                  </a:cubicBezTo>
                  <a:cubicBezTo>
                    <a:pt x="2227" y="1282"/>
                    <a:pt x="2073" y="1325"/>
                    <a:pt x="1929" y="1379"/>
                  </a:cubicBezTo>
                  <a:cubicBezTo>
                    <a:pt x="1929" y="1390"/>
                    <a:pt x="1917" y="1390"/>
                    <a:pt x="1906" y="1390"/>
                  </a:cubicBezTo>
                  <a:cubicBezTo>
                    <a:pt x="1906" y="1390"/>
                    <a:pt x="1894" y="1402"/>
                    <a:pt x="1883" y="1402"/>
                  </a:cubicBezTo>
                  <a:cubicBezTo>
                    <a:pt x="1746" y="1057"/>
                    <a:pt x="1631" y="690"/>
                    <a:pt x="1539" y="333"/>
                  </a:cubicBezTo>
                  <a:cubicBezTo>
                    <a:pt x="1527" y="276"/>
                    <a:pt x="1516" y="219"/>
                    <a:pt x="1504" y="173"/>
                  </a:cubicBezTo>
                  <a:cubicBezTo>
                    <a:pt x="1504" y="162"/>
                    <a:pt x="1493" y="150"/>
                    <a:pt x="1493" y="127"/>
                  </a:cubicBezTo>
                  <a:lnTo>
                    <a:pt x="1481" y="116"/>
                  </a:lnTo>
                  <a:cubicBezTo>
                    <a:pt x="1447" y="47"/>
                    <a:pt x="1378" y="1"/>
                    <a:pt x="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771;p71"/>
          <p:cNvGrpSpPr/>
          <p:nvPr/>
        </p:nvGrpSpPr>
        <p:grpSpPr>
          <a:xfrm>
            <a:off x="6478156" y="1181604"/>
            <a:ext cx="827689" cy="441266"/>
            <a:chOff x="2873875" y="1095738"/>
            <a:chExt cx="827689" cy="441266"/>
          </a:xfrm>
        </p:grpSpPr>
        <p:sp>
          <p:nvSpPr>
            <p:cNvPr id="40" name="Google Shape;3772;p71"/>
            <p:cNvSpPr/>
            <p:nvPr/>
          </p:nvSpPr>
          <p:spPr>
            <a:xfrm>
              <a:off x="2950386" y="1095738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73;p71"/>
            <p:cNvSpPr/>
            <p:nvPr/>
          </p:nvSpPr>
          <p:spPr>
            <a:xfrm>
              <a:off x="2873875" y="1290337"/>
              <a:ext cx="76508" cy="80864"/>
            </a:xfrm>
            <a:custGeom>
              <a:avLst/>
              <a:gdLst/>
              <a:ahLst/>
              <a:cxnLst/>
              <a:rect l="l" t="t" r="r" b="b"/>
              <a:pathLst>
                <a:path w="2055" h="2172" extrusionOk="0">
                  <a:moveTo>
                    <a:pt x="1045" y="0"/>
                  </a:moveTo>
                  <a:cubicBezTo>
                    <a:pt x="1038" y="0"/>
                    <a:pt x="1030" y="1"/>
                    <a:pt x="1021" y="1"/>
                  </a:cubicBezTo>
                  <a:cubicBezTo>
                    <a:pt x="919" y="13"/>
                    <a:pt x="827" y="105"/>
                    <a:pt x="827" y="220"/>
                  </a:cubicBezTo>
                  <a:cubicBezTo>
                    <a:pt x="815" y="404"/>
                    <a:pt x="792" y="587"/>
                    <a:pt x="769" y="759"/>
                  </a:cubicBezTo>
                  <a:lnTo>
                    <a:pt x="207" y="840"/>
                  </a:lnTo>
                  <a:cubicBezTo>
                    <a:pt x="80" y="863"/>
                    <a:pt x="0" y="966"/>
                    <a:pt x="11" y="1093"/>
                  </a:cubicBezTo>
                  <a:cubicBezTo>
                    <a:pt x="32" y="1205"/>
                    <a:pt x="117" y="1291"/>
                    <a:pt x="225" y="1291"/>
                  </a:cubicBezTo>
                  <a:cubicBezTo>
                    <a:pt x="238" y="1291"/>
                    <a:pt x="251" y="1290"/>
                    <a:pt x="264" y="1287"/>
                  </a:cubicBezTo>
                  <a:cubicBezTo>
                    <a:pt x="293" y="1285"/>
                    <a:pt x="323" y="1283"/>
                    <a:pt x="353" y="1283"/>
                  </a:cubicBezTo>
                  <a:cubicBezTo>
                    <a:pt x="450" y="1283"/>
                    <a:pt x="548" y="1298"/>
                    <a:pt x="654" y="1333"/>
                  </a:cubicBezTo>
                  <a:cubicBezTo>
                    <a:pt x="608" y="1517"/>
                    <a:pt x="562" y="1690"/>
                    <a:pt x="505" y="1861"/>
                  </a:cubicBezTo>
                  <a:cubicBezTo>
                    <a:pt x="459" y="1988"/>
                    <a:pt x="528" y="2114"/>
                    <a:pt x="643" y="2160"/>
                  </a:cubicBezTo>
                  <a:cubicBezTo>
                    <a:pt x="666" y="2160"/>
                    <a:pt x="689" y="2172"/>
                    <a:pt x="712" y="2172"/>
                  </a:cubicBezTo>
                  <a:cubicBezTo>
                    <a:pt x="815" y="2172"/>
                    <a:pt x="896" y="2103"/>
                    <a:pt x="930" y="2011"/>
                  </a:cubicBezTo>
                  <a:cubicBezTo>
                    <a:pt x="930" y="2011"/>
                    <a:pt x="930" y="1999"/>
                    <a:pt x="942" y="1999"/>
                  </a:cubicBezTo>
                  <a:lnTo>
                    <a:pt x="942" y="1988"/>
                  </a:lnTo>
                  <a:cubicBezTo>
                    <a:pt x="1056" y="1884"/>
                    <a:pt x="1159" y="1782"/>
                    <a:pt x="1274" y="1678"/>
                  </a:cubicBezTo>
                  <a:cubicBezTo>
                    <a:pt x="1378" y="1759"/>
                    <a:pt x="1493" y="1861"/>
                    <a:pt x="1596" y="1965"/>
                  </a:cubicBezTo>
                  <a:cubicBezTo>
                    <a:pt x="1641" y="2010"/>
                    <a:pt x="1704" y="2033"/>
                    <a:pt x="1764" y="2033"/>
                  </a:cubicBezTo>
                  <a:cubicBezTo>
                    <a:pt x="1812" y="2033"/>
                    <a:pt x="1859" y="2019"/>
                    <a:pt x="1894" y="1988"/>
                  </a:cubicBezTo>
                  <a:cubicBezTo>
                    <a:pt x="1986" y="1907"/>
                    <a:pt x="2009" y="1782"/>
                    <a:pt x="1952" y="1690"/>
                  </a:cubicBezTo>
                  <a:cubicBezTo>
                    <a:pt x="1860" y="1552"/>
                    <a:pt x="1779" y="1402"/>
                    <a:pt x="1710" y="1264"/>
                  </a:cubicBezTo>
                  <a:cubicBezTo>
                    <a:pt x="1802" y="1173"/>
                    <a:pt x="1883" y="1093"/>
                    <a:pt x="1975" y="1012"/>
                  </a:cubicBezTo>
                  <a:cubicBezTo>
                    <a:pt x="2044" y="943"/>
                    <a:pt x="2055" y="840"/>
                    <a:pt x="2021" y="748"/>
                  </a:cubicBezTo>
                  <a:cubicBezTo>
                    <a:pt x="1979" y="665"/>
                    <a:pt x="1891" y="620"/>
                    <a:pt x="1806" y="620"/>
                  </a:cubicBezTo>
                  <a:cubicBezTo>
                    <a:pt x="1797" y="620"/>
                    <a:pt x="1788" y="620"/>
                    <a:pt x="1779" y="621"/>
                  </a:cubicBezTo>
                  <a:lnTo>
                    <a:pt x="1435" y="667"/>
                  </a:lnTo>
                  <a:cubicBezTo>
                    <a:pt x="1378" y="507"/>
                    <a:pt x="1320" y="335"/>
                    <a:pt x="1274" y="162"/>
                  </a:cubicBezTo>
                  <a:cubicBezTo>
                    <a:pt x="1242" y="67"/>
                    <a:pt x="1151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74;p71"/>
            <p:cNvSpPr/>
            <p:nvPr/>
          </p:nvSpPr>
          <p:spPr>
            <a:xfrm>
              <a:off x="3584439" y="1396720"/>
              <a:ext cx="117126" cy="140283"/>
            </a:xfrm>
            <a:custGeom>
              <a:avLst/>
              <a:gdLst/>
              <a:ahLst/>
              <a:cxnLst/>
              <a:rect l="l" t="t" r="r" b="b"/>
              <a:pathLst>
                <a:path w="3146" h="3768" extrusionOk="0">
                  <a:moveTo>
                    <a:pt x="1860" y="1459"/>
                  </a:moveTo>
                  <a:lnTo>
                    <a:pt x="1860" y="1528"/>
                  </a:lnTo>
                  <a:lnTo>
                    <a:pt x="1826" y="1528"/>
                  </a:lnTo>
                  <a:lnTo>
                    <a:pt x="1860" y="1459"/>
                  </a:lnTo>
                  <a:close/>
                  <a:moveTo>
                    <a:pt x="2308" y="1998"/>
                  </a:moveTo>
                  <a:cubicBezTo>
                    <a:pt x="2308" y="1998"/>
                    <a:pt x="2308" y="2010"/>
                    <a:pt x="2296" y="2010"/>
                  </a:cubicBezTo>
                  <a:lnTo>
                    <a:pt x="2296" y="1998"/>
                  </a:lnTo>
                  <a:close/>
                  <a:moveTo>
                    <a:pt x="1562" y="1952"/>
                  </a:moveTo>
                  <a:cubicBezTo>
                    <a:pt x="1653" y="1964"/>
                    <a:pt x="1757" y="1975"/>
                    <a:pt x="1849" y="1987"/>
                  </a:cubicBezTo>
                  <a:lnTo>
                    <a:pt x="1849" y="2240"/>
                  </a:lnTo>
                  <a:cubicBezTo>
                    <a:pt x="1780" y="2274"/>
                    <a:pt x="1722" y="2308"/>
                    <a:pt x="1653" y="2342"/>
                  </a:cubicBezTo>
                  <a:cubicBezTo>
                    <a:pt x="1596" y="2274"/>
                    <a:pt x="1528" y="2194"/>
                    <a:pt x="1459" y="2113"/>
                  </a:cubicBezTo>
                  <a:cubicBezTo>
                    <a:pt x="1493" y="2056"/>
                    <a:pt x="1528" y="2010"/>
                    <a:pt x="1562" y="1952"/>
                  </a:cubicBezTo>
                  <a:close/>
                  <a:moveTo>
                    <a:pt x="1206" y="2515"/>
                  </a:moveTo>
                  <a:cubicBezTo>
                    <a:pt x="1217" y="2538"/>
                    <a:pt x="1240" y="2561"/>
                    <a:pt x="1263" y="2584"/>
                  </a:cubicBezTo>
                  <a:cubicBezTo>
                    <a:pt x="1194" y="2618"/>
                    <a:pt x="1137" y="2664"/>
                    <a:pt x="1068" y="2699"/>
                  </a:cubicBezTo>
                  <a:cubicBezTo>
                    <a:pt x="1114" y="2641"/>
                    <a:pt x="1160" y="2572"/>
                    <a:pt x="1206" y="2515"/>
                  </a:cubicBezTo>
                  <a:close/>
                  <a:moveTo>
                    <a:pt x="2243" y="1"/>
                  </a:moveTo>
                  <a:cubicBezTo>
                    <a:pt x="2157" y="1"/>
                    <a:pt x="2079" y="46"/>
                    <a:pt x="2044" y="127"/>
                  </a:cubicBezTo>
                  <a:cubicBezTo>
                    <a:pt x="1826" y="586"/>
                    <a:pt x="1596" y="1023"/>
                    <a:pt x="1332" y="1459"/>
                  </a:cubicBezTo>
                  <a:cubicBezTo>
                    <a:pt x="1091" y="1413"/>
                    <a:pt x="850" y="1344"/>
                    <a:pt x="620" y="1263"/>
                  </a:cubicBezTo>
                  <a:cubicBezTo>
                    <a:pt x="592" y="1251"/>
                    <a:pt x="565" y="1245"/>
                    <a:pt x="538" y="1245"/>
                  </a:cubicBezTo>
                  <a:cubicBezTo>
                    <a:pt x="465" y="1245"/>
                    <a:pt x="398" y="1288"/>
                    <a:pt x="356" y="1355"/>
                  </a:cubicBezTo>
                  <a:cubicBezTo>
                    <a:pt x="299" y="1447"/>
                    <a:pt x="311" y="1562"/>
                    <a:pt x="390" y="1643"/>
                  </a:cubicBezTo>
                  <a:cubicBezTo>
                    <a:pt x="563" y="1803"/>
                    <a:pt x="735" y="1975"/>
                    <a:pt x="896" y="2159"/>
                  </a:cubicBezTo>
                  <a:cubicBezTo>
                    <a:pt x="643" y="2538"/>
                    <a:pt x="367" y="2906"/>
                    <a:pt x="81" y="3273"/>
                  </a:cubicBezTo>
                  <a:cubicBezTo>
                    <a:pt x="0" y="3365"/>
                    <a:pt x="23" y="3514"/>
                    <a:pt x="115" y="3582"/>
                  </a:cubicBezTo>
                  <a:cubicBezTo>
                    <a:pt x="150" y="3617"/>
                    <a:pt x="184" y="3628"/>
                    <a:pt x="219" y="3628"/>
                  </a:cubicBezTo>
                  <a:cubicBezTo>
                    <a:pt x="230" y="3663"/>
                    <a:pt x="265" y="3674"/>
                    <a:pt x="288" y="3686"/>
                  </a:cubicBezTo>
                  <a:cubicBezTo>
                    <a:pt x="319" y="3700"/>
                    <a:pt x="353" y="3706"/>
                    <a:pt x="386" y="3706"/>
                  </a:cubicBezTo>
                  <a:cubicBezTo>
                    <a:pt x="436" y="3706"/>
                    <a:pt x="487" y="3691"/>
                    <a:pt x="528" y="3663"/>
                  </a:cubicBezTo>
                  <a:cubicBezTo>
                    <a:pt x="850" y="3399"/>
                    <a:pt x="1183" y="3158"/>
                    <a:pt x="1539" y="2940"/>
                  </a:cubicBezTo>
                  <a:cubicBezTo>
                    <a:pt x="1711" y="3169"/>
                    <a:pt x="1872" y="3411"/>
                    <a:pt x="2021" y="3651"/>
                  </a:cubicBezTo>
                  <a:cubicBezTo>
                    <a:pt x="2055" y="3729"/>
                    <a:pt x="2135" y="3768"/>
                    <a:pt x="2212" y="3768"/>
                  </a:cubicBezTo>
                  <a:cubicBezTo>
                    <a:pt x="2237" y="3768"/>
                    <a:pt x="2262" y="3764"/>
                    <a:pt x="2285" y="3755"/>
                  </a:cubicBezTo>
                  <a:cubicBezTo>
                    <a:pt x="2388" y="3709"/>
                    <a:pt x="2457" y="3605"/>
                    <a:pt x="2434" y="3503"/>
                  </a:cubicBezTo>
                  <a:cubicBezTo>
                    <a:pt x="2377" y="3169"/>
                    <a:pt x="2331" y="2837"/>
                    <a:pt x="2319" y="2503"/>
                  </a:cubicBezTo>
                  <a:cubicBezTo>
                    <a:pt x="2538" y="2388"/>
                    <a:pt x="2768" y="2286"/>
                    <a:pt x="2997" y="2194"/>
                  </a:cubicBezTo>
                  <a:cubicBezTo>
                    <a:pt x="3066" y="2159"/>
                    <a:pt x="3112" y="2102"/>
                    <a:pt x="3135" y="2033"/>
                  </a:cubicBezTo>
                  <a:cubicBezTo>
                    <a:pt x="3146" y="1952"/>
                    <a:pt x="3123" y="1883"/>
                    <a:pt x="3077" y="1826"/>
                  </a:cubicBezTo>
                  <a:cubicBezTo>
                    <a:pt x="2870" y="1608"/>
                    <a:pt x="2572" y="1562"/>
                    <a:pt x="2308" y="1551"/>
                  </a:cubicBezTo>
                  <a:cubicBezTo>
                    <a:pt x="2331" y="1114"/>
                    <a:pt x="2388" y="689"/>
                    <a:pt x="2469" y="276"/>
                  </a:cubicBezTo>
                  <a:cubicBezTo>
                    <a:pt x="2492" y="161"/>
                    <a:pt x="2423" y="46"/>
                    <a:pt x="2319" y="12"/>
                  </a:cubicBezTo>
                  <a:cubicBezTo>
                    <a:pt x="2294" y="4"/>
                    <a:pt x="2268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>
            <a:off x="1059168" y="76326"/>
            <a:ext cx="7315035" cy="10748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182875" tIns="91425" rIns="91425" bIns="91425" anchor="ctr" anchorCtr="0">
            <a:noAutofit/>
          </a:bodyPr>
          <a:lstStyle/>
          <a:p>
            <a:pPr lvl="0"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Департамент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економічного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розвитку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Хмельницької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ОДА</a:t>
            </a:r>
            <a:endParaRPr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9" name="Google Shape;369;p36"/>
          <p:cNvGrpSpPr/>
          <p:nvPr/>
        </p:nvGrpSpPr>
        <p:grpSpPr>
          <a:xfrm>
            <a:off x="4544582" y="4573204"/>
            <a:ext cx="299296" cy="301894"/>
            <a:chOff x="1171856" y="4093128"/>
            <a:chExt cx="299296" cy="301894"/>
          </a:xfrm>
        </p:grpSpPr>
        <p:grpSp>
          <p:nvGrpSpPr>
            <p:cNvPr id="370" name="Google Shape;370;p36"/>
            <p:cNvGrpSpPr/>
            <p:nvPr/>
          </p:nvGrpSpPr>
          <p:grpSpPr>
            <a:xfrm>
              <a:off x="1171856" y="4093128"/>
              <a:ext cx="146104" cy="123033"/>
              <a:chOff x="1171856" y="4093128"/>
              <a:chExt cx="146104" cy="123033"/>
            </a:xfrm>
          </p:grpSpPr>
          <p:sp>
            <p:nvSpPr>
              <p:cNvPr id="371" name="Google Shape;371;p36"/>
              <p:cNvSpPr/>
              <p:nvPr/>
            </p:nvSpPr>
            <p:spPr>
              <a:xfrm>
                <a:off x="1171856" y="4093128"/>
                <a:ext cx="146104" cy="123033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65" extrusionOk="0">
                    <a:moveTo>
                      <a:pt x="3973" y="2331"/>
                    </a:moveTo>
                    <a:cubicBezTo>
                      <a:pt x="3996" y="2240"/>
                      <a:pt x="3950" y="2136"/>
                      <a:pt x="3869" y="2079"/>
                    </a:cubicBezTo>
                    <a:lnTo>
                      <a:pt x="3077" y="1608"/>
                    </a:lnTo>
                    <a:lnTo>
                      <a:pt x="3559" y="322"/>
                    </a:lnTo>
                    <a:cubicBezTo>
                      <a:pt x="3605" y="230"/>
                      <a:pt x="3570" y="115"/>
                      <a:pt x="3490" y="58"/>
                    </a:cubicBezTo>
                    <a:cubicBezTo>
                      <a:pt x="3410" y="0"/>
                      <a:pt x="3295" y="0"/>
                      <a:pt x="3215" y="58"/>
                    </a:cubicBezTo>
                    <a:cubicBezTo>
                      <a:pt x="2813" y="357"/>
                      <a:pt x="2399" y="666"/>
                      <a:pt x="1986" y="954"/>
                    </a:cubicBezTo>
                    <a:lnTo>
                      <a:pt x="1205" y="494"/>
                    </a:lnTo>
                    <a:cubicBezTo>
                      <a:pt x="1125" y="436"/>
                      <a:pt x="1010" y="448"/>
                      <a:pt x="942" y="517"/>
                    </a:cubicBezTo>
                    <a:cubicBezTo>
                      <a:pt x="861" y="586"/>
                      <a:pt x="850" y="689"/>
                      <a:pt x="884" y="781"/>
                    </a:cubicBezTo>
                    <a:lnTo>
                      <a:pt x="1228" y="1505"/>
                    </a:lnTo>
                    <a:lnTo>
                      <a:pt x="126" y="2263"/>
                    </a:lnTo>
                    <a:cubicBezTo>
                      <a:pt x="34" y="2319"/>
                      <a:pt x="0" y="2434"/>
                      <a:pt x="34" y="2526"/>
                    </a:cubicBezTo>
                    <a:cubicBezTo>
                      <a:pt x="69" y="2630"/>
                      <a:pt x="172" y="2687"/>
                      <a:pt x="276" y="2676"/>
                    </a:cubicBezTo>
                    <a:cubicBezTo>
                      <a:pt x="758" y="2618"/>
                      <a:pt x="1240" y="2584"/>
                      <a:pt x="1733" y="2572"/>
                    </a:cubicBezTo>
                    <a:lnTo>
                      <a:pt x="2044" y="3238"/>
                    </a:lnTo>
                    <a:cubicBezTo>
                      <a:pt x="2090" y="3319"/>
                      <a:pt x="2170" y="3365"/>
                      <a:pt x="2262" y="3365"/>
                    </a:cubicBezTo>
                    <a:cubicBezTo>
                      <a:pt x="2353" y="3365"/>
                      <a:pt x="2434" y="3307"/>
                      <a:pt x="2468" y="3215"/>
                    </a:cubicBezTo>
                    <a:lnTo>
                      <a:pt x="2710" y="2561"/>
                    </a:lnTo>
                    <a:cubicBezTo>
                      <a:pt x="3054" y="2572"/>
                      <a:pt x="3387" y="2595"/>
                      <a:pt x="3731" y="2618"/>
                    </a:cubicBezTo>
                    <a:cubicBezTo>
                      <a:pt x="3858" y="2630"/>
                      <a:pt x="3961" y="2538"/>
                      <a:pt x="3973" y="2411"/>
                    </a:cubicBezTo>
                    <a:lnTo>
                      <a:pt x="3973" y="24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1171856" y="4093639"/>
                <a:ext cx="146104" cy="122521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351" extrusionOk="0">
                    <a:moveTo>
                      <a:pt x="2859" y="871"/>
                    </a:moveTo>
                    <a:lnTo>
                      <a:pt x="2675" y="1353"/>
                    </a:lnTo>
                    <a:lnTo>
                      <a:pt x="2411" y="1203"/>
                    </a:lnTo>
                    <a:cubicBezTo>
                      <a:pt x="2560" y="1088"/>
                      <a:pt x="2710" y="986"/>
                      <a:pt x="2859" y="871"/>
                    </a:cubicBezTo>
                    <a:close/>
                    <a:moveTo>
                      <a:pt x="2009" y="1491"/>
                    </a:moveTo>
                    <a:lnTo>
                      <a:pt x="2514" y="1789"/>
                    </a:lnTo>
                    <a:lnTo>
                      <a:pt x="2399" y="2088"/>
                    </a:lnTo>
                    <a:lnTo>
                      <a:pt x="2021" y="2088"/>
                    </a:lnTo>
                    <a:lnTo>
                      <a:pt x="1802" y="1640"/>
                    </a:lnTo>
                    <a:cubicBezTo>
                      <a:pt x="1871" y="1594"/>
                      <a:pt x="1940" y="1537"/>
                      <a:pt x="2009" y="1491"/>
                    </a:cubicBezTo>
                    <a:close/>
                    <a:moveTo>
                      <a:pt x="2904" y="2030"/>
                    </a:moveTo>
                    <a:lnTo>
                      <a:pt x="3042" y="2111"/>
                    </a:lnTo>
                    <a:cubicBezTo>
                      <a:pt x="2985" y="2099"/>
                      <a:pt x="2939" y="2099"/>
                      <a:pt x="2882" y="2099"/>
                    </a:cubicBezTo>
                    <a:lnTo>
                      <a:pt x="2904" y="2030"/>
                    </a:lnTo>
                    <a:close/>
                    <a:moveTo>
                      <a:pt x="1424" y="1904"/>
                    </a:moveTo>
                    <a:lnTo>
                      <a:pt x="1516" y="2111"/>
                    </a:lnTo>
                    <a:cubicBezTo>
                      <a:pt x="1378" y="2111"/>
                      <a:pt x="1240" y="2122"/>
                      <a:pt x="1102" y="2134"/>
                    </a:cubicBezTo>
                    <a:cubicBezTo>
                      <a:pt x="1205" y="2053"/>
                      <a:pt x="1320" y="1984"/>
                      <a:pt x="1424" y="1904"/>
                    </a:cubicBezTo>
                    <a:close/>
                    <a:moveTo>
                      <a:pt x="3352" y="1"/>
                    </a:moveTo>
                    <a:cubicBezTo>
                      <a:pt x="3304" y="1"/>
                      <a:pt x="3255" y="15"/>
                      <a:pt x="3215" y="44"/>
                    </a:cubicBezTo>
                    <a:cubicBezTo>
                      <a:pt x="2813" y="343"/>
                      <a:pt x="2399" y="652"/>
                      <a:pt x="1986" y="940"/>
                    </a:cubicBezTo>
                    <a:lnTo>
                      <a:pt x="1205" y="480"/>
                    </a:lnTo>
                    <a:cubicBezTo>
                      <a:pt x="1171" y="455"/>
                      <a:pt x="1130" y="443"/>
                      <a:pt x="1089" y="443"/>
                    </a:cubicBezTo>
                    <a:cubicBezTo>
                      <a:pt x="1035" y="443"/>
                      <a:pt x="981" y="464"/>
                      <a:pt x="942" y="503"/>
                    </a:cubicBezTo>
                    <a:cubicBezTo>
                      <a:pt x="861" y="572"/>
                      <a:pt x="850" y="675"/>
                      <a:pt x="884" y="767"/>
                    </a:cubicBezTo>
                    <a:lnTo>
                      <a:pt x="1228" y="1491"/>
                    </a:lnTo>
                    <a:lnTo>
                      <a:pt x="126" y="2249"/>
                    </a:lnTo>
                    <a:cubicBezTo>
                      <a:pt x="34" y="2305"/>
                      <a:pt x="0" y="2420"/>
                      <a:pt x="34" y="2512"/>
                    </a:cubicBezTo>
                    <a:cubicBezTo>
                      <a:pt x="66" y="2607"/>
                      <a:pt x="155" y="2663"/>
                      <a:pt x="250" y="2663"/>
                    </a:cubicBezTo>
                    <a:cubicBezTo>
                      <a:pt x="259" y="2663"/>
                      <a:pt x="267" y="2663"/>
                      <a:pt x="276" y="2662"/>
                    </a:cubicBezTo>
                    <a:cubicBezTo>
                      <a:pt x="758" y="2604"/>
                      <a:pt x="1240" y="2570"/>
                      <a:pt x="1733" y="2558"/>
                    </a:cubicBezTo>
                    <a:lnTo>
                      <a:pt x="2044" y="3224"/>
                    </a:lnTo>
                    <a:cubicBezTo>
                      <a:pt x="2090" y="3305"/>
                      <a:pt x="2170" y="3351"/>
                      <a:pt x="2262" y="3351"/>
                    </a:cubicBezTo>
                    <a:cubicBezTo>
                      <a:pt x="2353" y="3351"/>
                      <a:pt x="2434" y="3293"/>
                      <a:pt x="2468" y="3201"/>
                    </a:cubicBezTo>
                    <a:lnTo>
                      <a:pt x="2710" y="2547"/>
                    </a:lnTo>
                    <a:cubicBezTo>
                      <a:pt x="3054" y="2558"/>
                      <a:pt x="3387" y="2581"/>
                      <a:pt x="3731" y="2604"/>
                    </a:cubicBezTo>
                    <a:cubicBezTo>
                      <a:pt x="3739" y="2605"/>
                      <a:pt x="3746" y="2605"/>
                      <a:pt x="3753" y="2605"/>
                    </a:cubicBezTo>
                    <a:cubicBezTo>
                      <a:pt x="3870" y="2605"/>
                      <a:pt x="3961" y="2517"/>
                      <a:pt x="3973" y="2397"/>
                    </a:cubicBezTo>
                    <a:lnTo>
                      <a:pt x="3973" y="2386"/>
                    </a:lnTo>
                    <a:lnTo>
                      <a:pt x="3973" y="2317"/>
                    </a:lnTo>
                    <a:cubicBezTo>
                      <a:pt x="3996" y="2226"/>
                      <a:pt x="3950" y="2122"/>
                      <a:pt x="3869" y="2065"/>
                    </a:cubicBezTo>
                    <a:lnTo>
                      <a:pt x="3077" y="1594"/>
                    </a:lnTo>
                    <a:lnTo>
                      <a:pt x="3559" y="308"/>
                    </a:lnTo>
                    <a:cubicBezTo>
                      <a:pt x="3605" y="216"/>
                      <a:pt x="3570" y="101"/>
                      <a:pt x="3490" y="44"/>
                    </a:cubicBezTo>
                    <a:cubicBezTo>
                      <a:pt x="3450" y="15"/>
                      <a:pt x="3401" y="1"/>
                      <a:pt x="3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36"/>
            <p:cNvSpPr/>
            <p:nvPr/>
          </p:nvSpPr>
          <p:spPr>
            <a:xfrm>
              <a:off x="1392213" y="4320617"/>
              <a:ext cx="78938" cy="74405"/>
            </a:xfrm>
            <a:custGeom>
              <a:avLst/>
              <a:gdLst/>
              <a:ahLst/>
              <a:cxnLst/>
              <a:rect l="l" t="t" r="r" b="b"/>
              <a:pathLst>
                <a:path w="2159" h="2035" extrusionOk="0">
                  <a:moveTo>
                    <a:pt x="878" y="1"/>
                  </a:moveTo>
                  <a:cubicBezTo>
                    <a:pt x="846" y="1"/>
                    <a:pt x="813" y="8"/>
                    <a:pt x="781" y="24"/>
                  </a:cubicBezTo>
                  <a:cubicBezTo>
                    <a:pt x="689" y="59"/>
                    <a:pt x="643" y="162"/>
                    <a:pt x="655" y="254"/>
                  </a:cubicBezTo>
                  <a:lnTo>
                    <a:pt x="689" y="598"/>
                  </a:lnTo>
                  <a:cubicBezTo>
                    <a:pt x="518" y="656"/>
                    <a:pt x="345" y="702"/>
                    <a:pt x="173" y="748"/>
                  </a:cubicBezTo>
                  <a:cubicBezTo>
                    <a:pt x="69" y="782"/>
                    <a:pt x="0" y="874"/>
                    <a:pt x="12" y="989"/>
                  </a:cubicBezTo>
                  <a:cubicBezTo>
                    <a:pt x="12" y="1103"/>
                    <a:pt x="104" y="1184"/>
                    <a:pt x="219" y="1195"/>
                  </a:cubicBezTo>
                  <a:cubicBezTo>
                    <a:pt x="391" y="1218"/>
                    <a:pt x="575" y="1241"/>
                    <a:pt x="758" y="1276"/>
                  </a:cubicBezTo>
                  <a:lnTo>
                    <a:pt x="816" y="1838"/>
                  </a:lnTo>
                  <a:cubicBezTo>
                    <a:pt x="826" y="1947"/>
                    <a:pt x="930" y="2035"/>
                    <a:pt x="1048" y="2035"/>
                  </a:cubicBezTo>
                  <a:cubicBezTo>
                    <a:pt x="1055" y="2035"/>
                    <a:pt x="1062" y="2034"/>
                    <a:pt x="1069" y="2034"/>
                  </a:cubicBezTo>
                  <a:cubicBezTo>
                    <a:pt x="1195" y="2022"/>
                    <a:pt x="1275" y="1919"/>
                    <a:pt x="1275" y="1792"/>
                  </a:cubicBezTo>
                  <a:cubicBezTo>
                    <a:pt x="1263" y="1666"/>
                    <a:pt x="1275" y="1540"/>
                    <a:pt x="1321" y="1402"/>
                  </a:cubicBezTo>
                  <a:cubicBezTo>
                    <a:pt x="1505" y="1448"/>
                    <a:pt x="1677" y="1506"/>
                    <a:pt x="1849" y="1575"/>
                  </a:cubicBezTo>
                  <a:cubicBezTo>
                    <a:pt x="1878" y="1585"/>
                    <a:pt x="1907" y="1590"/>
                    <a:pt x="1936" y="1590"/>
                  </a:cubicBezTo>
                  <a:cubicBezTo>
                    <a:pt x="2029" y="1590"/>
                    <a:pt x="2113" y="1534"/>
                    <a:pt x="2148" y="1437"/>
                  </a:cubicBezTo>
                  <a:cubicBezTo>
                    <a:pt x="2159" y="1414"/>
                    <a:pt x="2159" y="1391"/>
                    <a:pt x="2159" y="1368"/>
                  </a:cubicBezTo>
                  <a:cubicBezTo>
                    <a:pt x="2159" y="1276"/>
                    <a:pt x="2102" y="1184"/>
                    <a:pt x="2010" y="1149"/>
                  </a:cubicBezTo>
                  <a:cubicBezTo>
                    <a:pt x="2010" y="1149"/>
                    <a:pt x="1998" y="1149"/>
                    <a:pt x="1998" y="1138"/>
                  </a:cubicBezTo>
                  <a:lnTo>
                    <a:pt x="1987" y="1138"/>
                  </a:lnTo>
                  <a:cubicBezTo>
                    <a:pt x="1883" y="1023"/>
                    <a:pt x="1792" y="909"/>
                    <a:pt x="1689" y="794"/>
                  </a:cubicBezTo>
                  <a:cubicBezTo>
                    <a:pt x="1781" y="690"/>
                    <a:pt x="1872" y="587"/>
                    <a:pt x="1987" y="483"/>
                  </a:cubicBezTo>
                  <a:cubicBezTo>
                    <a:pt x="2067" y="403"/>
                    <a:pt x="2079" y="277"/>
                    <a:pt x="2010" y="174"/>
                  </a:cubicBezTo>
                  <a:cubicBezTo>
                    <a:pt x="1966" y="116"/>
                    <a:pt x="1899" y="85"/>
                    <a:pt x="1833" y="85"/>
                  </a:cubicBezTo>
                  <a:cubicBezTo>
                    <a:pt x="1794" y="85"/>
                    <a:pt x="1756" y="95"/>
                    <a:pt x="1723" y="116"/>
                  </a:cubicBezTo>
                  <a:cubicBezTo>
                    <a:pt x="1574" y="197"/>
                    <a:pt x="1436" y="277"/>
                    <a:pt x="1286" y="346"/>
                  </a:cubicBezTo>
                  <a:cubicBezTo>
                    <a:pt x="1206" y="254"/>
                    <a:pt x="1126" y="162"/>
                    <a:pt x="1046" y="82"/>
                  </a:cubicBezTo>
                  <a:cubicBezTo>
                    <a:pt x="1000" y="29"/>
                    <a:pt x="940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6"/>
          <p:cNvGrpSpPr/>
          <p:nvPr/>
        </p:nvGrpSpPr>
        <p:grpSpPr>
          <a:xfrm>
            <a:off x="221359" y="957275"/>
            <a:ext cx="392968" cy="290451"/>
            <a:chOff x="-1078188" y="2374200"/>
            <a:chExt cx="392968" cy="290451"/>
          </a:xfrm>
        </p:grpSpPr>
        <p:grpSp>
          <p:nvGrpSpPr>
            <p:cNvPr id="375" name="Google Shape;375;p36"/>
            <p:cNvGrpSpPr/>
            <p:nvPr/>
          </p:nvGrpSpPr>
          <p:grpSpPr>
            <a:xfrm>
              <a:off x="-809971" y="2374200"/>
              <a:ext cx="124751" cy="144349"/>
              <a:chOff x="-809971" y="2374200"/>
              <a:chExt cx="124751" cy="144349"/>
            </a:xfrm>
          </p:grpSpPr>
          <p:sp>
            <p:nvSpPr>
              <p:cNvPr id="376" name="Google Shape;376;p36"/>
              <p:cNvSpPr/>
              <p:nvPr/>
            </p:nvSpPr>
            <p:spPr>
              <a:xfrm>
                <a:off x="-809971" y="2374310"/>
                <a:ext cx="124313" cy="144239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945" extrusionOk="0">
                    <a:moveTo>
                      <a:pt x="860" y="1"/>
                    </a:moveTo>
                    <a:cubicBezTo>
                      <a:pt x="830" y="1"/>
                      <a:pt x="799" y="6"/>
                      <a:pt x="770" y="18"/>
                    </a:cubicBezTo>
                    <a:cubicBezTo>
                      <a:pt x="712" y="41"/>
                      <a:pt x="678" y="75"/>
                      <a:pt x="656" y="133"/>
                    </a:cubicBezTo>
                    <a:cubicBezTo>
                      <a:pt x="644" y="144"/>
                      <a:pt x="633" y="167"/>
                      <a:pt x="633" y="179"/>
                    </a:cubicBezTo>
                    <a:lnTo>
                      <a:pt x="633" y="225"/>
                    </a:lnTo>
                    <a:lnTo>
                      <a:pt x="633" y="259"/>
                    </a:lnTo>
                    <a:cubicBezTo>
                      <a:pt x="633" y="282"/>
                      <a:pt x="633" y="293"/>
                      <a:pt x="644" y="316"/>
                    </a:cubicBezTo>
                    <a:cubicBezTo>
                      <a:pt x="690" y="649"/>
                      <a:pt x="724" y="982"/>
                      <a:pt x="758" y="1327"/>
                    </a:cubicBezTo>
                    <a:cubicBezTo>
                      <a:pt x="770" y="1453"/>
                      <a:pt x="781" y="1579"/>
                      <a:pt x="781" y="1705"/>
                    </a:cubicBezTo>
                    <a:lnTo>
                      <a:pt x="196" y="2016"/>
                    </a:lnTo>
                    <a:lnTo>
                      <a:pt x="127" y="2050"/>
                    </a:lnTo>
                    <a:cubicBezTo>
                      <a:pt x="47" y="2085"/>
                      <a:pt x="1" y="2176"/>
                      <a:pt x="1" y="2268"/>
                    </a:cubicBezTo>
                    <a:cubicBezTo>
                      <a:pt x="13" y="2325"/>
                      <a:pt x="47" y="2394"/>
                      <a:pt x="92" y="2429"/>
                    </a:cubicBezTo>
                    <a:lnTo>
                      <a:pt x="161" y="2463"/>
                    </a:lnTo>
                    <a:lnTo>
                      <a:pt x="816" y="2693"/>
                    </a:lnTo>
                    <a:lnTo>
                      <a:pt x="816" y="2819"/>
                    </a:lnTo>
                    <a:cubicBezTo>
                      <a:pt x="827" y="2991"/>
                      <a:pt x="816" y="3164"/>
                      <a:pt x="816" y="3336"/>
                    </a:cubicBezTo>
                    <a:cubicBezTo>
                      <a:pt x="816" y="3462"/>
                      <a:pt x="804" y="3588"/>
                      <a:pt x="804" y="3703"/>
                    </a:cubicBezTo>
                    <a:cubicBezTo>
                      <a:pt x="793" y="3761"/>
                      <a:pt x="816" y="3807"/>
                      <a:pt x="839" y="3841"/>
                    </a:cubicBezTo>
                    <a:cubicBezTo>
                      <a:pt x="850" y="3864"/>
                      <a:pt x="862" y="3876"/>
                      <a:pt x="873" y="3887"/>
                    </a:cubicBezTo>
                    <a:cubicBezTo>
                      <a:pt x="885" y="3899"/>
                      <a:pt x="896" y="3910"/>
                      <a:pt x="908" y="3910"/>
                    </a:cubicBezTo>
                    <a:cubicBezTo>
                      <a:pt x="942" y="3933"/>
                      <a:pt x="977" y="3945"/>
                      <a:pt x="1011" y="3945"/>
                    </a:cubicBezTo>
                    <a:lnTo>
                      <a:pt x="1023" y="3945"/>
                    </a:lnTo>
                    <a:cubicBezTo>
                      <a:pt x="1046" y="3945"/>
                      <a:pt x="1069" y="3945"/>
                      <a:pt x="1092" y="3933"/>
                    </a:cubicBezTo>
                    <a:cubicBezTo>
                      <a:pt x="1116" y="3938"/>
                      <a:pt x="1138" y="3941"/>
                      <a:pt x="1158" y="3941"/>
                    </a:cubicBezTo>
                    <a:cubicBezTo>
                      <a:pt x="1187" y="3941"/>
                      <a:pt x="1214" y="3935"/>
                      <a:pt x="1241" y="3922"/>
                    </a:cubicBezTo>
                    <a:lnTo>
                      <a:pt x="1253" y="3910"/>
                    </a:lnTo>
                    <a:cubicBezTo>
                      <a:pt x="1264" y="3910"/>
                      <a:pt x="1276" y="3899"/>
                      <a:pt x="1276" y="3899"/>
                    </a:cubicBezTo>
                    <a:lnTo>
                      <a:pt x="1344" y="3830"/>
                    </a:lnTo>
                    <a:lnTo>
                      <a:pt x="1585" y="3371"/>
                    </a:lnTo>
                    <a:lnTo>
                      <a:pt x="1792" y="3026"/>
                    </a:lnTo>
                    <a:lnTo>
                      <a:pt x="3078" y="3462"/>
                    </a:lnTo>
                    <a:lnTo>
                      <a:pt x="3090" y="3473"/>
                    </a:lnTo>
                    <a:cubicBezTo>
                      <a:pt x="3108" y="3478"/>
                      <a:pt x="3128" y="3480"/>
                      <a:pt x="3148" y="3480"/>
                    </a:cubicBezTo>
                    <a:cubicBezTo>
                      <a:pt x="3226" y="3480"/>
                      <a:pt x="3308" y="3446"/>
                      <a:pt x="3353" y="3382"/>
                    </a:cubicBezTo>
                    <a:cubicBezTo>
                      <a:pt x="3365" y="3359"/>
                      <a:pt x="3376" y="3336"/>
                      <a:pt x="3376" y="3313"/>
                    </a:cubicBezTo>
                    <a:cubicBezTo>
                      <a:pt x="3399" y="3256"/>
                      <a:pt x="3388" y="3175"/>
                      <a:pt x="3342" y="3118"/>
                    </a:cubicBezTo>
                    <a:lnTo>
                      <a:pt x="3342" y="3106"/>
                    </a:lnTo>
                    <a:cubicBezTo>
                      <a:pt x="3284" y="3049"/>
                      <a:pt x="3238" y="2980"/>
                      <a:pt x="3181" y="2911"/>
                    </a:cubicBezTo>
                    <a:cubicBezTo>
                      <a:pt x="3147" y="2865"/>
                      <a:pt x="3101" y="2819"/>
                      <a:pt x="3067" y="2762"/>
                    </a:cubicBezTo>
                    <a:cubicBezTo>
                      <a:pt x="2837" y="2486"/>
                      <a:pt x="2618" y="2199"/>
                      <a:pt x="2401" y="1912"/>
                    </a:cubicBezTo>
                    <a:lnTo>
                      <a:pt x="2435" y="1855"/>
                    </a:lnTo>
                    <a:lnTo>
                      <a:pt x="2848" y="1120"/>
                    </a:lnTo>
                    <a:cubicBezTo>
                      <a:pt x="2860" y="1085"/>
                      <a:pt x="2871" y="1051"/>
                      <a:pt x="2871" y="1016"/>
                    </a:cubicBezTo>
                    <a:lnTo>
                      <a:pt x="2871" y="959"/>
                    </a:lnTo>
                    <a:cubicBezTo>
                      <a:pt x="2860" y="925"/>
                      <a:pt x="2837" y="891"/>
                      <a:pt x="2814" y="856"/>
                    </a:cubicBezTo>
                    <a:cubicBezTo>
                      <a:pt x="2802" y="845"/>
                      <a:pt x="2779" y="833"/>
                      <a:pt x="2768" y="822"/>
                    </a:cubicBezTo>
                    <a:cubicBezTo>
                      <a:pt x="2733" y="799"/>
                      <a:pt x="2676" y="787"/>
                      <a:pt x="2630" y="787"/>
                    </a:cubicBezTo>
                    <a:lnTo>
                      <a:pt x="2584" y="787"/>
                    </a:lnTo>
                    <a:cubicBezTo>
                      <a:pt x="2572" y="799"/>
                      <a:pt x="2561" y="799"/>
                      <a:pt x="2538" y="810"/>
                    </a:cubicBezTo>
                    <a:lnTo>
                      <a:pt x="1838" y="1177"/>
                    </a:lnTo>
                    <a:cubicBezTo>
                      <a:pt x="1792" y="1120"/>
                      <a:pt x="1758" y="1062"/>
                      <a:pt x="1712" y="1005"/>
                    </a:cubicBezTo>
                    <a:cubicBezTo>
                      <a:pt x="1585" y="833"/>
                      <a:pt x="1447" y="649"/>
                      <a:pt x="1321" y="477"/>
                    </a:cubicBezTo>
                    <a:lnTo>
                      <a:pt x="1046" y="98"/>
                    </a:lnTo>
                    <a:cubicBezTo>
                      <a:pt x="1011" y="64"/>
                      <a:pt x="988" y="29"/>
                      <a:pt x="942" y="18"/>
                    </a:cubicBezTo>
                    <a:cubicBezTo>
                      <a:pt x="919" y="6"/>
                      <a:pt x="890" y="1"/>
                      <a:pt x="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-809971" y="2374200"/>
                <a:ext cx="124751" cy="14434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948" extrusionOk="0">
                    <a:moveTo>
                      <a:pt x="1184" y="1065"/>
                    </a:moveTo>
                    <a:lnTo>
                      <a:pt x="1184" y="1065"/>
                    </a:lnTo>
                    <a:cubicBezTo>
                      <a:pt x="1264" y="1169"/>
                      <a:pt x="1344" y="1284"/>
                      <a:pt x="1424" y="1387"/>
                    </a:cubicBezTo>
                    <a:lnTo>
                      <a:pt x="1230" y="1491"/>
                    </a:lnTo>
                    <a:cubicBezTo>
                      <a:pt x="1218" y="1353"/>
                      <a:pt x="1207" y="1203"/>
                      <a:pt x="1184" y="1065"/>
                    </a:cubicBezTo>
                    <a:close/>
                    <a:moveTo>
                      <a:pt x="1700" y="1754"/>
                    </a:moveTo>
                    <a:cubicBezTo>
                      <a:pt x="1758" y="1823"/>
                      <a:pt x="1804" y="1892"/>
                      <a:pt x="1861" y="1961"/>
                    </a:cubicBezTo>
                    <a:lnTo>
                      <a:pt x="1574" y="2466"/>
                    </a:lnTo>
                    <a:lnTo>
                      <a:pt x="1276" y="2363"/>
                    </a:lnTo>
                    <a:cubicBezTo>
                      <a:pt x="1264" y="2236"/>
                      <a:pt x="1264" y="2111"/>
                      <a:pt x="1253" y="1984"/>
                    </a:cubicBezTo>
                    <a:lnTo>
                      <a:pt x="1700" y="1754"/>
                    </a:lnTo>
                    <a:close/>
                    <a:moveTo>
                      <a:pt x="2159" y="2351"/>
                    </a:moveTo>
                    <a:cubicBezTo>
                      <a:pt x="2274" y="2501"/>
                      <a:pt x="2389" y="2650"/>
                      <a:pt x="2504" y="2788"/>
                    </a:cubicBezTo>
                    <a:lnTo>
                      <a:pt x="2010" y="2627"/>
                    </a:lnTo>
                    <a:lnTo>
                      <a:pt x="2159" y="2351"/>
                    </a:lnTo>
                    <a:close/>
                    <a:moveTo>
                      <a:pt x="1276" y="2845"/>
                    </a:moveTo>
                    <a:lnTo>
                      <a:pt x="1355" y="2879"/>
                    </a:lnTo>
                    <a:lnTo>
                      <a:pt x="1276" y="3006"/>
                    </a:lnTo>
                    <a:lnTo>
                      <a:pt x="1276" y="2845"/>
                    </a:lnTo>
                    <a:close/>
                    <a:moveTo>
                      <a:pt x="857" y="1"/>
                    </a:moveTo>
                    <a:cubicBezTo>
                      <a:pt x="827" y="1"/>
                      <a:pt x="798" y="7"/>
                      <a:pt x="770" y="21"/>
                    </a:cubicBezTo>
                    <a:cubicBezTo>
                      <a:pt x="678" y="55"/>
                      <a:pt x="621" y="159"/>
                      <a:pt x="633" y="262"/>
                    </a:cubicBezTo>
                    <a:cubicBezTo>
                      <a:pt x="701" y="744"/>
                      <a:pt x="758" y="1226"/>
                      <a:pt x="781" y="1708"/>
                    </a:cubicBezTo>
                    <a:lnTo>
                      <a:pt x="127" y="2053"/>
                    </a:lnTo>
                    <a:cubicBezTo>
                      <a:pt x="47" y="2088"/>
                      <a:pt x="1" y="2179"/>
                      <a:pt x="1" y="2271"/>
                    </a:cubicBezTo>
                    <a:cubicBezTo>
                      <a:pt x="13" y="2363"/>
                      <a:pt x="70" y="2432"/>
                      <a:pt x="161" y="2466"/>
                    </a:cubicBezTo>
                    <a:lnTo>
                      <a:pt x="816" y="2696"/>
                    </a:lnTo>
                    <a:cubicBezTo>
                      <a:pt x="827" y="3029"/>
                      <a:pt x="816" y="3374"/>
                      <a:pt x="804" y="3706"/>
                    </a:cubicBezTo>
                    <a:cubicBezTo>
                      <a:pt x="793" y="3833"/>
                      <a:pt x="885" y="3948"/>
                      <a:pt x="1011" y="3948"/>
                    </a:cubicBezTo>
                    <a:lnTo>
                      <a:pt x="1023" y="3948"/>
                    </a:lnTo>
                    <a:cubicBezTo>
                      <a:pt x="1046" y="3948"/>
                      <a:pt x="1069" y="3948"/>
                      <a:pt x="1092" y="3936"/>
                    </a:cubicBezTo>
                    <a:cubicBezTo>
                      <a:pt x="1108" y="3940"/>
                      <a:pt x="1124" y="3942"/>
                      <a:pt x="1141" y="3942"/>
                    </a:cubicBezTo>
                    <a:cubicBezTo>
                      <a:pt x="1218" y="3942"/>
                      <a:pt x="1297" y="3899"/>
                      <a:pt x="1344" y="3833"/>
                    </a:cubicBezTo>
                    <a:lnTo>
                      <a:pt x="1792" y="3029"/>
                    </a:lnTo>
                    <a:lnTo>
                      <a:pt x="3090" y="3476"/>
                    </a:lnTo>
                    <a:cubicBezTo>
                      <a:pt x="3108" y="3481"/>
                      <a:pt x="3128" y="3483"/>
                      <a:pt x="3148" y="3483"/>
                    </a:cubicBezTo>
                    <a:cubicBezTo>
                      <a:pt x="3226" y="3483"/>
                      <a:pt x="3308" y="3449"/>
                      <a:pt x="3353" y="3385"/>
                    </a:cubicBezTo>
                    <a:cubicBezTo>
                      <a:pt x="3411" y="3305"/>
                      <a:pt x="3399" y="3190"/>
                      <a:pt x="3342" y="3109"/>
                    </a:cubicBezTo>
                    <a:cubicBezTo>
                      <a:pt x="3021" y="2719"/>
                      <a:pt x="2710" y="2317"/>
                      <a:pt x="2401" y="1915"/>
                    </a:cubicBezTo>
                    <a:lnTo>
                      <a:pt x="2848" y="1123"/>
                    </a:lnTo>
                    <a:cubicBezTo>
                      <a:pt x="2894" y="1042"/>
                      <a:pt x="2883" y="928"/>
                      <a:pt x="2814" y="859"/>
                    </a:cubicBezTo>
                    <a:cubicBezTo>
                      <a:pt x="2770" y="814"/>
                      <a:pt x="2706" y="789"/>
                      <a:pt x="2642" y="789"/>
                    </a:cubicBezTo>
                    <a:cubicBezTo>
                      <a:pt x="2606" y="789"/>
                      <a:pt x="2571" y="796"/>
                      <a:pt x="2538" y="813"/>
                    </a:cubicBezTo>
                    <a:lnTo>
                      <a:pt x="1838" y="1180"/>
                    </a:lnTo>
                    <a:cubicBezTo>
                      <a:pt x="1562" y="813"/>
                      <a:pt x="1298" y="457"/>
                      <a:pt x="1046" y="101"/>
                    </a:cubicBezTo>
                    <a:cubicBezTo>
                      <a:pt x="998" y="37"/>
                      <a:pt x="927" y="1"/>
                      <a:pt x="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36"/>
            <p:cNvGrpSpPr/>
            <p:nvPr/>
          </p:nvGrpSpPr>
          <p:grpSpPr>
            <a:xfrm>
              <a:off x="-1078188" y="2511746"/>
              <a:ext cx="104532" cy="152904"/>
              <a:chOff x="-1078188" y="2511746"/>
              <a:chExt cx="104532" cy="152904"/>
            </a:xfrm>
          </p:grpSpPr>
          <p:sp>
            <p:nvSpPr>
              <p:cNvPr id="379" name="Google Shape;379;p36"/>
              <p:cNvSpPr/>
              <p:nvPr/>
            </p:nvSpPr>
            <p:spPr>
              <a:xfrm>
                <a:off x="-1078188" y="2511783"/>
                <a:ext cx="103691" cy="152868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181" extrusionOk="0">
                    <a:moveTo>
                      <a:pt x="1263" y="1"/>
                    </a:moveTo>
                    <a:cubicBezTo>
                      <a:pt x="1149" y="12"/>
                      <a:pt x="1057" y="104"/>
                      <a:pt x="1057" y="219"/>
                    </a:cubicBezTo>
                    <a:cubicBezTo>
                      <a:pt x="1045" y="655"/>
                      <a:pt x="1022" y="1103"/>
                      <a:pt x="976" y="1539"/>
                    </a:cubicBezTo>
                    <a:cubicBezTo>
                      <a:pt x="976" y="1596"/>
                      <a:pt x="965" y="1654"/>
                      <a:pt x="953" y="1711"/>
                    </a:cubicBezTo>
                    <a:cubicBezTo>
                      <a:pt x="746" y="1769"/>
                      <a:pt x="529" y="1803"/>
                      <a:pt x="310" y="1826"/>
                    </a:cubicBezTo>
                    <a:lnTo>
                      <a:pt x="230" y="1826"/>
                    </a:lnTo>
                    <a:cubicBezTo>
                      <a:pt x="149" y="1838"/>
                      <a:pt x="69" y="1884"/>
                      <a:pt x="34" y="1964"/>
                    </a:cubicBezTo>
                    <a:cubicBezTo>
                      <a:pt x="34" y="1976"/>
                      <a:pt x="23" y="1999"/>
                      <a:pt x="23" y="2033"/>
                    </a:cubicBezTo>
                    <a:cubicBezTo>
                      <a:pt x="0" y="2136"/>
                      <a:pt x="69" y="2239"/>
                      <a:pt x="172" y="2274"/>
                    </a:cubicBezTo>
                    <a:cubicBezTo>
                      <a:pt x="345" y="2331"/>
                      <a:pt x="529" y="2400"/>
                      <a:pt x="700" y="2481"/>
                    </a:cubicBezTo>
                    <a:cubicBezTo>
                      <a:pt x="746" y="2492"/>
                      <a:pt x="792" y="2515"/>
                      <a:pt x="838" y="2538"/>
                    </a:cubicBezTo>
                    <a:cubicBezTo>
                      <a:pt x="804" y="2767"/>
                      <a:pt x="758" y="2986"/>
                      <a:pt x="712" y="3216"/>
                    </a:cubicBezTo>
                    <a:cubicBezTo>
                      <a:pt x="666" y="3433"/>
                      <a:pt x="620" y="3663"/>
                      <a:pt x="563" y="3882"/>
                    </a:cubicBezTo>
                    <a:cubicBezTo>
                      <a:pt x="552" y="3916"/>
                      <a:pt x="552" y="3951"/>
                      <a:pt x="552" y="3985"/>
                    </a:cubicBezTo>
                    <a:cubicBezTo>
                      <a:pt x="563" y="4042"/>
                      <a:pt x="608" y="4099"/>
                      <a:pt x="666" y="4134"/>
                    </a:cubicBezTo>
                    <a:cubicBezTo>
                      <a:pt x="677" y="4145"/>
                      <a:pt x="700" y="4157"/>
                      <a:pt x="723" y="4157"/>
                    </a:cubicBezTo>
                    <a:cubicBezTo>
                      <a:pt x="723" y="4168"/>
                      <a:pt x="735" y="4168"/>
                      <a:pt x="746" y="4168"/>
                    </a:cubicBezTo>
                    <a:lnTo>
                      <a:pt x="827" y="4168"/>
                    </a:lnTo>
                    <a:cubicBezTo>
                      <a:pt x="861" y="4180"/>
                      <a:pt x="884" y="4180"/>
                      <a:pt x="919" y="4180"/>
                    </a:cubicBezTo>
                    <a:lnTo>
                      <a:pt x="976" y="4180"/>
                    </a:lnTo>
                    <a:cubicBezTo>
                      <a:pt x="988" y="4168"/>
                      <a:pt x="988" y="4168"/>
                      <a:pt x="999" y="4168"/>
                    </a:cubicBezTo>
                    <a:cubicBezTo>
                      <a:pt x="1045" y="4157"/>
                      <a:pt x="1091" y="4111"/>
                      <a:pt x="1126" y="4065"/>
                    </a:cubicBezTo>
                    <a:cubicBezTo>
                      <a:pt x="1194" y="3928"/>
                      <a:pt x="1263" y="3790"/>
                      <a:pt x="1343" y="3652"/>
                    </a:cubicBezTo>
                    <a:cubicBezTo>
                      <a:pt x="1458" y="3456"/>
                      <a:pt x="1573" y="3262"/>
                      <a:pt x="1700" y="3066"/>
                    </a:cubicBezTo>
                    <a:cubicBezTo>
                      <a:pt x="1723" y="3043"/>
                      <a:pt x="1734" y="3020"/>
                      <a:pt x="1757" y="2986"/>
                    </a:cubicBezTo>
                    <a:cubicBezTo>
                      <a:pt x="1803" y="3020"/>
                      <a:pt x="1860" y="3043"/>
                      <a:pt x="1906" y="3078"/>
                    </a:cubicBezTo>
                    <a:cubicBezTo>
                      <a:pt x="1940" y="3101"/>
                      <a:pt x="1963" y="3112"/>
                      <a:pt x="1998" y="3135"/>
                    </a:cubicBezTo>
                    <a:cubicBezTo>
                      <a:pt x="2044" y="3170"/>
                      <a:pt x="2101" y="3193"/>
                      <a:pt x="2159" y="3227"/>
                    </a:cubicBezTo>
                    <a:cubicBezTo>
                      <a:pt x="2262" y="3296"/>
                      <a:pt x="2377" y="3376"/>
                      <a:pt x="2480" y="3445"/>
                    </a:cubicBezTo>
                    <a:cubicBezTo>
                      <a:pt x="2491" y="3445"/>
                      <a:pt x="2491" y="3456"/>
                      <a:pt x="2503" y="3456"/>
                    </a:cubicBezTo>
                    <a:cubicBezTo>
                      <a:pt x="2503" y="3456"/>
                      <a:pt x="2514" y="3468"/>
                      <a:pt x="2526" y="3468"/>
                    </a:cubicBezTo>
                    <a:lnTo>
                      <a:pt x="2537" y="3468"/>
                    </a:lnTo>
                    <a:cubicBezTo>
                      <a:pt x="2563" y="3479"/>
                      <a:pt x="2590" y="3484"/>
                      <a:pt x="2617" y="3484"/>
                    </a:cubicBezTo>
                    <a:cubicBezTo>
                      <a:pt x="2673" y="3484"/>
                      <a:pt x="2728" y="3461"/>
                      <a:pt x="2767" y="3422"/>
                    </a:cubicBezTo>
                    <a:cubicBezTo>
                      <a:pt x="2790" y="3399"/>
                      <a:pt x="2813" y="3365"/>
                      <a:pt x="2825" y="3331"/>
                    </a:cubicBezTo>
                    <a:cubicBezTo>
                      <a:pt x="2825" y="3319"/>
                      <a:pt x="2836" y="3296"/>
                      <a:pt x="2836" y="3285"/>
                    </a:cubicBezTo>
                    <a:cubicBezTo>
                      <a:pt x="2836" y="3227"/>
                      <a:pt x="2825" y="3170"/>
                      <a:pt x="2802" y="3135"/>
                    </a:cubicBezTo>
                    <a:cubicBezTo>
                      <a:pt x="2606" y="2848"/>
                      <a:pt x="2434" y="2561"/>
                      <a:pt x="2285" y="2274"/>
                    </a:cubicBezTo>
                    <a:cubicBezTo>
                      <a:pt x="2446" y="2079"/>
                      <a:pt x="2606" y="1884"/>
                      <a:pt x="2779" y="1711"/>
                    </a:cubicBezTo>
                    <a:cubicBezTo>
                      <a:pt x="2802" y="1677"/>
                      <a:pt x="2813" y="1654"/>
                      <a:pt x="2825" y="1619"/>
                    </a:cubicBezTo>
                    <a:cubicBezTo>
                      <a:pt x="2836" y="1585"/>
                      <a:pt x="2836" y="1539"/>
                      <a:pt x="2825" y="1505"/>
                    </a:cubicBezTo>
                    <a:cubicBezTo>
                      <a:pt x="2825" y="1471"/>
                      <a:pt x="2802" y="1436"/>
                      <a:pt x="2779" y="1402"/>
                    </a:cubicBezTo>
                    <a:cubicBezTo>
                      <a:pt x="2756" y="1379"/>
                      <a:pt x="2733" y="1356"/>
                      <a:pt x="2698" y="1344"/>
                    </a:cubicBezTo>
                    <a:cubicBezTo>
                      <a:pt x="2675" y="1333"/>
                      <a:pt x="2652" y="1321"/>
                      <a:pt x="2629" y="1321"/>
                    </a:cubicBezTo>
                    <a:cubicBezTo>
                      <a:pt x="2548" y="1294"/>
                      <a:pt x="2466" y="1282"/>
                      <a:pt x="2385" y="1282"/>
                    </a:cubicBezTo>
                    <a:cubicBezTo>
                      <a:pt x="2227" y="1282"/>
                      <a:pt x="2073" y="1325"/>
                      <a:pt x="1929" y="1379"/>
                    </a:cubicBezTo>
                    <a:cubicBezTo>
                      <a:pt x="1929" y="1390"/>
                      <a:pt x="1917" y="1390"/>
                      <a:pt x="1906" y="1390"/>
                    </a:cubicBezTo>
                    <a:cubicBezTo>
                      <a:pt x="1906" y="1390"/>
                      <a:pt x="1894" y="1402"/>
                      <a:pt x="1883" y="1402"/>
                    </a:cubicBezTo>
                    <a:cubicBezTo>
                      <a:pt x="1746" y="1057"/>
                      <a:pt x="1631" y="690"/>
                      <a:pt x="1539" y="333"/>
                    </a:cubicBezTo>
                    <a:cubicBezTo>
                      <a:pt x="1527" y="276"/>
                      <a:pt x="1516" y="219"/>
                      <a:pt x="1504" y="173"/>
                    </a:cubicBezTo>
                    <a:cubicBezTo>
                      <a:pt x="1504" y="162"/>
                      <a:pt x="1493" y="150"/>
                      <a:pt x="1493" y="127"/>
                    </a:cubicBezTo>
                    <a:lnTo>
                      <a:pt x="1481" y="116"/>
                    </a:lnTo>
                    <a:cubicBezTo>
                      <a:pt x="1447" y="47"/>
                      <a:pt x="1378" y="1"/>
                      <a:pt x="1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-1078188" y="2511746"/>
                <a:ext cx="104532" cy="152904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182" extrusionOk="0">
                    <a:moveTo>
                      <a:pt x="1435" y="1506"/>
                    </a:moveTo>
                    <a:cubicBezTo>
                      <a:pt x="1447" y="1528"/>
                      <a:pt x="1458" y="1551"/>
                      <a:pt x="1458" y="1563"/>
                    </a:cubicBezTo>
                    <a:cubicBezTo>
                      <a:pt x="1447" y="1574"/>
                      <a:pt x="1435" y="1574"/>
                      <a:pt x="1435" y="1574"/>
                    </a:cubicBezTo>
                    <a:lnTo>
                      <a:pt x="1435" y="1506"/>
                    </a:lnTo>
                    <a:close/>
                    <a:moveTo>
                      <a:pt x="1642" y="1988"/>
                    </a:moveTo>
                    <a:cubicBezTo>
                      <a:pt x="1677" y="2069"/>
                      <a:pt x="1711" y="2148"/>
                      <a:pt x="1746" y="2217"/>
                    </a:cubicBezTo>
                    <a:cubicBezTo>
                      <a:pt x="1700" y="2275"/>
                      <a:pt x="1654" y="2344"/>
                      <a:pt x="1619" y="2401"/>
                    </a:cubicBezTo>
                    <a:lnTo>
                      <a:pt x="1343" y="2263"/>
                    </a:lnTo>
                    <a:cubicBezTo>
                      <a:pt x="1355" y="2206"/>
                      <a:pt x="1366" y="2137"/>
                      <a:pt x="1366" y="2080"/>
                    </a:cubicBezTo>
                    <a:cubicBezTo>
                      <a:pt x="1458" y="2046"/>
                      <a:pt x="1550" y="2023"/>
                      <a:pt x="1642" y="1988"/>
                    </a:cubicBezTo>
                    <a:close/>
                    <a:moveTo>
                      <a:pt x="1274" y="2734"/>
                    </a:moveTo>
                    <a:cubicBezTo>
                      <a:pt x="1297" y="2746"/>
                      <a:pt x="1320" y="2757"/>
                      <a:pt x="1355" y="2780"/>
                    </a:cubicBezTo>
                    <a:cubicBezTo>
                      <a:pt x="1309" y="2837"/>
                      <a:pt x="1274" y="2895"/>
                      <a:pt x="1228" y="2964"/>
                    </a:cubicBezTo>
                    <a:cubicBezTo>
                      <a:pt x="1240" y="2883"/>
                      <a:pt x="1263" y="2814"/>
                      <a:pt x="1274" y="2734"/>
                    </a:cubicBezTo>
                    <a:close/>
                    <a:moveTo>
                      <a:pt x="1289" y="1"/>
                    </a:moveTo>
                    <a:cubicBezTo>
                      <a:pt x="1281" y="1"/>
                      <a:pt x="1272" y="1"/>
                      <a:pt x="1263" y="2"/>
                    </a:cubicBezTo>
                    <a:cubicBezTo>
                      <a:pt x="1149" y="13"/>
                      <a:pt x="1057" y="105"/>
                      <a:pt x="1057" y="220"/>
                    </a:cubicBezTo>
                    <a:cubicBezTo>
                      <a:pt x="1045" y="725"/>
                      <a:pt x="1011" y="1219"/>
                      <a:pt x="953" y="1712"/>
                    </a:cubicBezTo>
                    <a:cubicBezTo>
                      <a:pt x="723" y="1770"/>
                      <a:pt x="471" y="1816"/>
                      <a:pt x="230" y="1827"/>
                    </a:cubicBezTo>
                    <a:cubicBezTo>
                      <a:pt x="115" y="1839"/>
                      <a:pt x="34" y="1919"/>
                      <a:pt x="23" y="2034"/>
                    </a:cubicBezTo>
                    <a:cubicBezTo>
                      <a:pt x="0" y="2137"/>
                      <a:pt x="69" y="2240"/>
                      <a:pt x="172" y="2275"/>
                    </a:cubicBezTo>
                    <a:cubicBezTo>
                      <a:pt x="402" y="2355"/>
                      <a:pt x="620" y="2436"/>
                      <a:pt x="838" y="2539"/>
                    </a:cubicBezTo>
                    <a:cubicBezTo>
                      <a:pt x="769" y="2987"/>
                      <a:pt x="677" y="3446"/>
                      <a:pt x="563" y="3883"/>
                    </a:cubicBezTo>
                    <a:cubicBezTo>
                      <a:pt x="529" y="4008"/>
                      <a:pt x="597" y="4135"/>
                      <a:pt x="723" y="4158"/>
                    </a:cubicBezTo>
                    <a:cubicBezTo>
                      <a:pt x="758" y="4169"/>
                      <a:pt x="792" y="4169"/>
                      <a:pt x="827" y="4169"/>
                    </a:cubicBezTo>
                    <a:cubicBezTo>
                      <a:pt x="861" y="4181"/>
                      <a:pt x="884" y="4181"/>
                      <a:pt x="919" y="4181"/>
                    </a:cubicBezTo>
                    <a:cubicBezTo>
                      <a:pt x="999" y="4181"/>
                      <a:pt x="1080" y="4135"/>
                      <a:pt x="1126" y="4066"/>
                    </a:cubicBezTo>
                    <a:cubicBezTo>
                      <a:pt x="1309" y="3687"/>
                      <a:pt x="1527" y="3332"/>
                      <a:pt x="1757" y="2987"/>
                    </a:cubicBezTo>
                    <a:cubicBezTo>
                      <a:pt x="1998" y="3136"/>
                      <a:pt x="2251" y="3286"/>
                      <a:pt x="2480" y="3446"/>
                    </a:cubicBezTo>
                    <a:cubicBezTo>
                      <a:pt x="2520" y="3471"/>
                      <a:pt x="2566" y="3483"/>
                      <a:pt x="2611" y="3483"/>
                    </a:cubicBezTo>
                    <a:cubicBezTo>
                      <a:pt x="2671" y="3483"/>
                      <a:pt x="2728" y="3462"/>
                      <a:pt x="2767" y="3423"/>
                    </a:cubicBezTo>
                    <a:cubicBezTo>
                      <a:pt x="2848" y="3343"/>
                      <a:pt x="2859" y="3217"/>
                      <a:pt x="2802" y="3136"/>
                    </a:cubicBezTo>
                    <a:cubicBezTo>
                      <a:pt x="2606" y="2849"/>
                      <a:pt x="2434" y="2562"/>
                      <a:pt x="2285" y="2275"/>
                    </a:cubicBezTo>
                    <a:cubicBezTo>
                      <a:pt x="2446" y="2080"/>
                      <a:pt x="2606" y="1885"/>
                      <a:pt x="2779" y="1712"/>
                    </a:cubicBezTo>
                    <a:cubicBezTo>
                      <a:pt x="2825" y="1655"/>
                      <a:pt x="2848" y="1574"/>
                      <a:pt x="2825" y="1506"/>
                    </a:cubicBezTo>
                    <a:cubicBezTo>
                      <a:pt x="2813" y="1437"/>
                      <a:pt x="2767" y="1368"/>
                      <a:pt x="2698" y="1345"/>
                    </a:cubicBezTo>
                    <a:cubicBezTo>
                      <a:pt x="2593" y="1303"/>
                      <a:pt x="2489" y="1285"/>
                      <a:pt x="2388" y="1285"/>
                    </a:cubicBezTo>
                    <a:cubicBezTo>
                      <a:pt x="2212" y="1285"/>
                      <a:pt x="2043" y="1337"/>
                      <a:pt x="1883" y="1403"/>
                    </a:cubicBezTo>
                    <a:cubicBezTo>
                      <a:pt x="1734" y="1000"/>
                      <a:pt x="1608" y="599"/>
                      <a:pt x="1504" y="174"/>
                    </a:cubicBezTo>
                    <a:cubicBezTo>
                      <a:pt x="1483" y="67"/>
                      <a:pt x="1393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1" name="Google Shape;381;p36"/>
          <p:cNvGrpSpPr/>
          <p:nvPr/>
        </p:nvGrpSpPr>
        <p:grpSpPr>
          <a:xfrm rot="2794794">
            <a:off x="8476814" y="1285664"/>
            <a:ext cx="486864" cy="399297"/>
            <a:chOff x="1036100" y="2778525"/>
            <a:chExt cx="486864" cy="399297"/>
          </a:xfrm>
        </p:grpSpPr>
        <p:sp>
          <p:nvSpPr>
            <p:cNvPr id="382" name="Google Shape;382;p36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212611" y="2778525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1212611" y="2779232"/>
              <a:ext cx="126992" cy="146798"/>
            </a:xfrm>
            <a:custGeom>
              <a:avLst/>
              <a:gdLst/>
              <a:ahLst/>
              <a:cxnLst/>
              <a:rect l="l" t="t" r="r" b="b"/>
              <a:pathLst>
                <a:path w="3411" h="3943" extrusionOk="0">
                  <a:moveTo>
                    <a:pt x="1195" y="1061"/>
                  </a:moveTo>
                  <a:lnTo>
                    <a:pt x="1195" y="1061"/>
                  </a:lnTo>
                  <a:cubicBezTo>
                    <a:pt x="1263" y="1175"/>
                    <a:pt x="1344" y="1279"/>
                    <a:pt x="1424" y="1382"/>
                  </a:cubicBezTo>
                  <a:lnTo>
                    <a:pt x="1229" y="1486"/>
                  </a:lnTo>
                  <a:cubicBezTo>
                    <a:pt x="1217" y="1348"/>
                    <a:pt x="1206" y="1198"/>
                    <a:pt x="1195" y="1061"/>
                  </a:cubicBezTo>
                  <a:close/>
                  <a:moveTo>
                    <a:pt x="1700" y="1750"/>
                  </a:moveTo>
                  <a:cubicBezTo>
                    <a:pt x="1758" y="1818"/>
                    <a:pt x="1815" y="1887"/>
                    <a:pt x="1860" y="1956"/>
                  </a:cubicBezTo>
                  <a:lnTo>
                    <a:pt x="1574" y="2461"/>
                  </a:lnTo>
                  <a:lnTo>
                    <a:pt x="1275" y="2359"/>
                  </a:lnTo>
                  <a:cubicBezTo>
                    <a:pt x="1263" y="2232"/>
                    <a:pt x="1263" y="2106"/>
                    <a:pt x="1263" y="1979"/>
                  </a:cubicBezTo>
                  <a:lnTo>
                    <a:pt x="1700" y="1750"/>
                  </a:lnTo>
                  <a:close/>
                  <a:moveTo>
                    <a:pt x="2159" y="2347"/>
                  </a:moveTo>
                  <a:cubicBezTo>
                    <a:pt x="2274" y="2496"/>
                    <a:pt x="2389" y="2645"/>
                    <a:pt x="2503" y="2783"/>
                  </a:cubicBezTo>
                  <a:lnTo>
                    <a:pt x="2010" y="2622"/>
                  </a:lnTo>
                  <a:lnTo>
                    <a:pt x="2159" y="2347"/>
                  </a:lnTo>
                  <a:close/>
                  <a:moveTo>
                    <a:pt x="1275" y="2841"/>
                  </a:moveTo>
                  <a:lnTo>
                    <a:pt x="1355" y="2875"/>
                  </a:lnTo>
                  <a:lnTo>
                    <a:pt x="1275" y="3002"/>
                  </a:lnTo>
                  <a:lnTo>
                    <a:pt x="1275" y="2841"/>
                  </a:lnTo>
                  <a:close/>
                  <a:moveTo>
                    <a:pt x="860" y="1"/>
                  </a:moveTo>
                  <a:cubicBezTo>
                    <a:pt x="831" y="1"/>
                    <a:pt x="800" y="6"/>
                    <a:pt x="770" y="16"/>
                  </a:cubicBezTo>
                  <a:cubicBezTo>
                    <a:pt x="678" y="50"/>
                    <a:pt x="620" y="154"/>
                    <a:pt x="632" y="257"/>
                  </a:cubicBezTo>
                  <a:cubicBezTo>
                    <a:pt x="701" y="739"/>
                    <a:pt x="758" y="1221"/>
                    <a:pt x="793" y="1704"/>
                  </a:cubicBezTo>
                  <a:lnTo>
                    <a:pt x="127" y="2048"/>
                  </a:lnTo>
                  <a:cubicBezTo>
                    <a:pt x="46" y="2083"/>
                    <a:pt x="0" y="2175"/>
                    <a:pt x="12" y="2267"/>
                  </a:cubicBezTo>
                  <a:cubicBezTo>
                    <a:pt x="12" y="2359"/>
                    <a:pt x="69" y="2427"/>
                    <a:pt x="161" y="2461"/>
                  </a:cubicBezTo>
                  <a:lnTo>
                    <a:pt x="827" y="2691"/>
                  </a:lnTo>
                  <a:cubicBezTo>
                    <a:pt x="827" y="3024"/>
                    <a:pt x="816" y="3369"/>
                    <a:pt x="804" y="3713"/>
                  </a:cubicBezTo>
                  <a:cubicBezTo>
                    <a:pt x="793" y="3828"/>
                    <a:pt x="896" y="3943"/>
                    <a:pt x="1023" y="3943"/>
                  </a:cubicBezTo>
                  <a:lnTo>
                    <a:pt x="1034" y="3943"/>
                  </a:lnTo>
                  <a:cubicBezTo>
                    <a:pt x="1057" y="3943"/>
                    <a:pt x="1080" y="3943"/>
                    <a:pt x="1092" y="3931"/>
                  </a:cubicBezTo>
                  <a:cubicBezTo>
                    <a:pt x="1112" y="3936"/>
                    <a:pt x="1133" y="3938"/>
                    <a:pt x="1152" y="3938"/>
                  </a:cubicBezTo>
                  <a:cubicBezTo>
                    <a:pt x="1230" y="3938"/>
                    <a:pt x="1298" y="3902"/>
                    <a:pt x="1344" y="3828"/>
                  </a:cubicBezTo>
                  <a:lnTo>
                    <a:pt x="1792" y="3024"/>
                  </a:lnTo>
                  <a:lnTo>
                    <a:pt x="3089" y="3472"/>
                  </a:lnTo>
                  <a:cubicBezTo>
                    <a:pt x="3116" y="3481"/>
                    <a:pt x="3142" y="3485"/>
                    <a:pt x="3168" y="3485"/>
                  </a:cubicBezTo>
                  <a:cubicBezTo>
                    <a:pt x="3242" y="3485"/>
                    <a:pt x="3311" y="3448"/>
                    <a:pt x="3353" y="3380"/>
                  </a:cubicBezTo>
                  <a:cubicBezTo>
                    <a:pt x="3411" y="3300"/>
                    <a:pt x="3411" y="3185"/>
                    <a:pt x="3342" y="3116"/>
                  </a:cubicBezTo>
                  <a:cubicBezTo>
                    <a:pt x="3032" y="2714"/>
                    <a:pt x="2710" y="2324"/>
                    <a:pt x="2401" y="1922"/>
                  </a:cubicBezTo>
                  <a:lnTo>
                    <a:pt x="2848" y="1119"/>
                  </a:lnTo>
                  <a:cubicBezTo>
                    <a:pt x="2894" y="1038"/>
                    <a:pt x="2883" y="923"/>
                    <a:pt x="2814" y="854"/>
                  </a:cubicBezTo>
                  <a:cubicBezTo>
                    <a:pt x="2769" y="810"/>
                    <a:pt x="2706" y="784"/>
                    <a:pt x="2644" y="784"/>
                  </a:cubicBezTo>
                  <a:cubicBezTo>
                    <a:pt x="2611" y="784"/>
                    <a:pt x="2578" y="792"/>
                    <a:pt x="2549" y="808"/>
                  </a:cubicBezTo>
                  <a:lnTo>
                    <a:pt x="1837" y="1175"/>
                  </a:lnTo>
                  <a:cubicBezTo>
                    <a:pt x="1574" y="808"/>
                    <a:pt x="1298" y="453"/>
                    <a:pt x="1046" y="96"/>
                  </a:cubicBezTo>
                  <a:cubicBezTo>
                    <a:pt x="997" y="31"/>
                    <a:pt x="931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36"/>
            <p:cNvGrpSpPr/>
            <p:nvPr/>
          </p:nvGrpSpPr>
          <p:grpSpPr>
            <a:xfrm>
              <a:off x="1036100" y="2779232"/>
              <a:ext cx="486864" cy="398590"/>
              <a:chOff x="1036100" y="2779232"/>
              <a:chExt cx="486864" cy="398590"/>
            </a:xfrm>
          </p:grpSpPr>
          <p:sp>
            <p:nvSpPr>
              <p:cNvPr id="386" name="Google Shape;386;p36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405839" y="3035864"/>
                <a:ext cx="117126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813" extrusionOk="0">
                    <a:moveTo>
                      <a:pt x="115" y="3605"/>
                    </a:moveTo>
                    <a:cubicBezTo>
                      <a:pt x="150" y="3640"/>
                      <a:pt x="184" y="3651"/>
                      <a:pt x="219" y="3651"/>
                    </a:cubicBezTo>
                    <a:cubicBezTo>
                      <a:pt x="230" y="3686"/>
                      <a:pt x="265" y="3697"/>
                      <a:pt x="288" y="3709"/>
                    </a:cubicBezTo>
                    <a:cubicBezTo>
                      <a:pt x="367" y="3743"/>
                      <a:pt x="459" y="3732"/>
                      <a:pt x="528" y="3686"/>
                    </a:cubicBezTo>
                    <a:cubicBezTo>
                      <a:pt x="850" y="3422"/>
                      <a:pt x="1183" y="3181"/>
                      <a:pt x="1539" y="2963"/>
                    </a:cubicBezTo>
                    <a:cubicBezTo>
                      <a:pt x="1711" y="3192"/>
                      <a:pt x="1872" y="3434"/>
                      <a:pt x="2021" y="3674"/>
                    </a:cubicBezTo>
                    <a:cubicBezTo>
                      <a:pt x="2067" y="3778"/>
                      <a:pt x="2193" y="3812"/>
                      <a:pt x="2285" y="3778"/>
                    </a:cubicBezTo>
                    <a:cubicBezTo>
                      <a:pt x="2388" y="3732"/>
                      <a:pt x="2457" y="3628"/>
                      <a:pt x="2434" y="3526"/>
                    </a:cubicBezTo>
                    <a:cubicBezTo>
                      <a:pt x="2377" y="3192"/>
                      <a:pt x="2331" y="2860"/>
                      <a:pt x="2319" y="2526"/>
                    </a:cubicBezTo>
                    <a:cubicBezTo>
                      <a:pt x="2538" y="2411"/>
                      <a:pt x="2768" y="2309"/>
                      <a:pt x="2997" y="2217"/>
                    </a:cubicBezTo>
                    <a:cubicBezTo>
                      <a:pt x="3066" y="2182"/>
                      <a:pt x="3112" y="2125"/>
                      <a:pt x="3135" y="2056"/>
                    </a:cubicBezTo>
                    <a:cubicBezTo>
                      <a:pt x="3146" y="1975"/>
                      <a:pt x="3123" y="1906"/>
                      <a:pt x="3077" y="1849"/>
                    </a:cubicBezTo>
                    <a:cubicBezTo>
                      <a:pt x="2870" y="1631"/>
                      <a:pt x="2572" y="1585"/>
                      <a:pt x="2308" y="1574"/>
                    </a:cubicBezTo>
                    <a:cubicBezTo>
                      <a:pt x="2331" y="1137"/>
                      <a:pt x="2388" y="712"/>
                      <a:pt x="2469" y="299"/>
                    </a:cubicBezTo>
                    <a:cubicBezTo>
                      <a:pt x="2492" y="184"/>
                      <a:pt x="2423" y="69"/>
                      <a:pt x="2319" y="35"/>
                    </a:cubicBezTo>
                    <a:cubicBezTo>
                      <a:pt x="2205" y="0"/>
                      <a:pt x="2090" y="46"/>
                      <a:pt x="2044" y="150"/>
                    </a:cubicBezTo>
                    <a:cubicBezTo>
                      <a:pt x="1826" y="609"/>
                      <a:pt x="1596" y="1046"/>
                      <a:pt x="1332" y="1482"/>
                    </a:cubicBezTo>
                    <a:cubicBezTo>
                      <a:pt x="1091" y="1436"/>
                      <a:pt x="850" y="1367"/>
                      <a:pt x="620" y="1286"/>
                    </a:cubicBezTo>
                    <a:cubicBezTo>
                      <a:pt x="517" y="1240"/>
                      <a:pt x="413" y="1286"/>
                      <a:pt x="356" y="1378"/>
                    </a:cubicBezTo>
                    <a:cubicBezTo>
                      <a:pt x="299" y="1470"/>
                      <a:pt x="311" y="1585"/>
                      <a:pt x="390" y="1666"/>
                    </a:cubicBezTo>
                    <a:cubicBezTo>
                      <a:pt x="563" y="1826"/>
                      <a:pt x="735" y="1998"/>
                      <a:pt x="896" y="2182"/>
                    </a:cubicBezTo>
                    <a:cubicBezTo>
                      <a:pt x="643" y="2561"/>
                      <a:pt x="367" y="2929"/>
                      <a:pt x="81" y="3296"/>
                    </a:cubicBezTo>
                    <a:cubicBezTo>
                      <a:pt x="0" y="3388"/>
                      <a:pt x="23" y="3537"/>
                      <a:pt x="115" y="3605"/>
                    </a:cubicBezTo>
                    <a:close/>
                    <a:moveTo>
                      <a:pt x="2308" y="2021"/>
                    </a:moveTo>
                    <a:cubicBezTo>
                      <a:pt x="2308" y="2021"/>
                      <a:pt x="2308" y="2033"/>
                      <a:pt x="2296" y="2033"/>
                    </a:cubicBezTo>
                    <a:lnTo>
                      <a:pt x="2296" y="2021"/>
                    </a:lnTo>
                    <a:close/>
                    <a:moveTo>
                      <a:pt x="1860" y="1482"/>
                    </a:moveTo>
                    <a:lnTo>
                      <a:pt x="1860" y="1551"/>
                    </a:lnTo>
                    <a:lnTo>
                      <a:pt x="1826" y="1551"/>
                    </a:lnTo>
                    <a:close/>
                    <a:moveTo>
                      <a:pt x="1562" y="1975"/>
                    </a:moveTo>
                    <a:cubicBezTo>
                      <a:pt x="1653" y="1987"/>
                      <a:pt x="1757" y="1998"/>
                      <a:pt x="1849" y="2010"/>
                    </a:cubicBezTo>
                    <a:lnTo>
                      <a:pt x="1849" y="2263"/>
                    </a:lnTo>
                    <a:cubicBezTo>
                      <a:pt x="1780" y="2297"/>
                      <a:pt x="1722" y="2331"/>
                      <a:pt x="1653" y="2365"/>
                    </a:cubicBezTo>
                    <a:cubicBezTo>
                      <a:pt x="1596" y="2297"/>
                      <a:pt x="1528" y="2217"/>
                      <a:pt x="1459" y="2136"/>
                    </a:cubicBezTo>
                    <a:cubicBezTo>
                      <a:pt x="1493" y="2079"/>
                      <a:pt x="1528" y="2033"/>
                      <a:pt x="1562" y="1975"/>
                    </a:cubicBezTo>
                    <a:close/>
                    <a:moveTo>
                      <a:pt x="1206" y="2538"/>
                    </a:moveTo>
                    <a:cubicBezTo>
                      <a:pt x="1217" y="2561"/>
                      <a:pt x="1240" y="2584"/>
                      <a:pt x="1263" y="2607"/>
                    </a:cubicBezTo>
                    <a:cubicBezTo>
                      <a:pt x="1194" y="2641"/>
                      <a:pt x="1137" y="2687"/>
                      <a:pt x="1068" y="2722"/>
                    </a:cubicBezTo>
                    <a:cubicBezTo>
                      <a:pt x="1114" y="2664"/>
                      <a:pt x="1160" y="2595"/>
                      <a:pt x="1206" y="2538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1405839" y="3036720"/>
                <a:ext cx="117126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68" extrusionOk="0">
                    <a:moveTo>
                      <a:pt x="1860" y="1459"/>
                    </a:moveTo>
                    <a:lnTo>
                      <a:pt x="1860" y="1528"/>
                    </a:lnTo>
                    <a:lnTo>
                      <a:pt x="1826" y="1528"/>
                    </a:lnTo>
                    <a:lnTo>
                      <a:pt x="1860" y="1459"/>
                    </a:lnTo>
                    <a:close/>
                    <a:moveTo>
                      <a:pt x="2308" y="1998"/>
                    </a:moveTo>
                    <a:cubicBezTo>
                      <a:pt x="2308" y="1998"/>
                      <a:pt x="2308" y="2010"/>
                      <a:pt x="2296" y="2010"/>
                    </a:cubicBezTo>
                    <a:lnTo>
                      <a:pt x="2296" y="1998"/>
                    </a:lnTo>
                    <a:close/>
                    <a:moveTo>
                      <a:pt x="1562" y="1952"/>
                    </a:moveTo>
                    <a:cubicBezTo>
                      <a:pt x="1653" y="1964"/>
                      <a:pt x="1757" y="1975"/>
                      <a:pt x="1849" y="1987"/>
                    </a:cubicBezTo>
                    <a:lnTo>
                      <a:pt x="1849" y="2240"/>
                    </a:lnTo>
                    <a:cubicBezTo>
                      <a:pt x="1780" y="2274"/>
                      <a:pt x="1722" y="2308"/>
                      <a:pt x="1653" y="2342"/>
                    </a:cubicBezTo>
                    <a:cubicBezTo>
                      <a:pt x="1596" y="2274"/>
                      <a:pt x="1528" y="2194"/>
                      <a:pt x="1459" y="2113"/>
                    </a:cubicBezTo>
                    <a:cubicBezTo>
                      <a:pt x="1493" y="2056"/>
                      <a:pt x="1528" y="2010"/>
                      <a:pt x="1562" y="1952"/>
                    </a:cubicBezTo>
                    <a:close/>
                    <a:moveTo>
                      <a:pt x="1206" y="2515"/>
                    </a:moveTo>
                    <a:cubicBezTo>
                      <a:pt x="1217" y="2538"/>
                      <a:pt x="1240" y="2561"/>
                      <a:pt x="1263" y="2584"/>
                    </a:cubicBezTo>
                    <a:cubicBezTo>
                      <a:pt x="1194" y="2618"/>
                      <a:pt x="1137" y="2664"/>
                      <a:pt x="1068" y="2699"/>
                    </a:cubicBezTo>
                    <a:cubicBezTo>
                      <a:pt x="1114" y="2641"/>
                      <a:pt x="1160" y="2572"/>
                      <a:pt x="1206" y="2515"/>
                    </a:cubicBezTo>
                    <a:close/>
                    <a:moveTo>
                      <a:pt x="2243" y="1"/>
                    </a:moveTo>
                    <a:cubicBezTo>
                      <a:pt x="2157" y="1"/>
                      <a:pt x="2079" y="46"/>
                      <a:pt x="2044" y="127"/>
                    </a:cubicBezTo>
                    <a:cubicBezTo>
                      <a:pt x="1826" y="586"/>
                      <a:pt x="1596" y="1023"/>
                      <a:pt x="1332" y="1459"/>
                    </a:cubicBezTo>
                    <a:cubicBezTo>
                      <a:pt x="1091" y="1413"/>
                      <a:pt x="850" y="1344"/>
                      <a:pt x="620" y="1263"/>
                    </a:cubicBezTo>
                    <a:cubicBezTo>
                      <a:pt x="592" y="1251"/>
                      <a:pt x="565" y="1245"/>
                      <a:pt x="538" y="1245"/>
                    </a:cubicBezTo>
                    <a:cubicBezTo>
                      <a:pt x="465" y="1245"/>
                      <a:pt x="398" y="1288"/>
                      <a:pt x="356" y="1355"/>
                    </a:cubicBezTo>
                    <a:cubicBezTo>
                      <a:pt x="299" y="1447"/>
                      <a:pt x="311" y="1562"/>
                      <a:pt x="390" y="1643"/>
                    </a:cubicBezTo>
                    <a:cubicBezTo>
                      <a:pt x="563" y="1803"/>
                      <a:pt x="735" y="1975"/>
                      <a:pt x="896" y="2159"/>
                    </a:cubicBezTo>
                    <a:cubicBezTo>
                      <a:pt x="643" y="2538"/>
                      <a:pt x="367" y="2906"/>
                      <a:pt x="81" y="3273"/>
                    </a:cubicBezTo>
                    <a:cubicBezTo>
                      <a:pt x="0" y="3365"/>
                      <a:pt x="23" y="3514"/>
                      <a:pt x="115" y="3582"/>
                    </a:cubicBezTo>
                    <a:cubicBezTo>
                      <a:pt x="150" y="3617"/>
                      <a:pt x="184" y="3628"/>
                      <a:pt x="219" y="3628"/>
                    </a:cubicBezTo>
                    <a:cubicBezTo>
                      <a:pt x="230" y="3663"/>
                      <a:pt x="265" y="3674"/>
                      <a:pt x="288" y="3686"/>
                    </a:cubicBezTo>
                    <a:cubicBezTo>
                      <a:pt x="319" y="3700"/>
                      <a:pt x="353" y="3706"/>
                      <a:pt x="386" y="3706"/>
                    </a:cubicBezTo>
                    <a:cubicBezTo>
                      <a:pt x="436" y="3706"/>
                      <a:pt x="487" y="3691"/>
                      <a:pt x="528" y="3663"/>
                    </a:cubicBezTo>
                    <a:cubicBezTo>
                      <a:pt x="850" y="3399"/>
                      <a:pt x="1183" y="3158"/>
                      <a:pt x="1539" y="2940"/>
                    </a:cubicBezTo>
                    <a:cubicBezTo>
                      <a:pt x="1711" y="3169"/>
                      <a:pt x="1872" y="3411"/>
                      <a:pt x="2021" y="3651"/>
                    </a:cubicBezTo>
                    <a:cubicBezTo>
                      <a:pt x="2055" y="3729"/>
                      <a:pt x="2135" y="3768"/>
                      <a:pt x="2212" y="3768"/>
                    </a:cubicBezTo>
                    <a:cubicBezTo>
                      <a:pt x="2237" y="3768"/>
                      <a:pt x="2262" y="3764"/>
                      <a:pt x="2285" y="3755"/>
                    </a:cubicBezTo>
                    <a:cubicBezTo>
                      <a:pt x="2388" y="3709"/>
                      <a:pt x="2457" y="3605"/>
                      <a:pt x="2434" y="3503"/>
                    </a:cubicBezTo>
                    <a:cubicBezTo>
                      <a:pt x="2377" y="3169"/>
                      <a:pt x="2331" y="2837"/>
                      <a:pt x="2319" y="2503"/>
                    </a:cubicBezTo>
                    <a:cubicBezTo>
                      <a:pt x="2538" y="2388"/>
                      <a:pt x="2768" y="2286"/>
                      <a:pt x="2997" y="2194"/>
                    </a:cubicBezTo>
                    <a:cubicBezTo>
                      <a:pt x="3066" y="2159"/>
                      <a:pt x="3112" y="2102"/>
                      <a:pt x="3135" y="2033"/>
                    </a:cubicBezTo>
                    <a:cubicBezTo>
                      <a:pt x="3146" y="1952"/>
                      <a:pt x="3123" y="1883"/>
                      <a:pt x="3077" y="1826"/>
                    </a:cubicBezTo>
                    <a:cubicBezTo>
                      <a:pt x="2870" y="1608"/>
                      <a:pt x="2572" y="1562"/>
                      <a:pt x="2308" y="1551"/>
                    </a:cubicBezTo>
                    <a:cubicBezTo>
                      <a:pt x="2331" y="1114"/>
                      <a:pt x="2388" y="689"/>
                      <a:pt x="2469" y="276"/>
                    </a:cubicBezTo>
                    <a:cubicBezTo>
                      <a:pt x="2492" y="161"/>
                      <a:pt x="2423" y="46"/>
                      <a:pt x="2319" y="12"/>
                    </a:cubicBezTo>
                    <a:cubicBezTo>
                      <a:pt x="2294" y="4"/>
                      <a:pt x="2268" y="1"/>
                      <a:pt x="2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" name="Google Shape;389;p36"/>
              <p:cNvGrpSpPr/>
              <p:nvPr/>
            </p:nvGrpSpPr>
            <p:grpSpPr>
              <a:xfrm>
                <a:off x="1036100" y="2779232"/>
                <a:ext cx="486864" cy="397771"/>
                <a:chOff x="1036100" y="2779232"/>
                <a:chExt cx="486864" cy="397771"/>
              </a:xfrm>
            </p:grpSpPr>
            <p:sp>
              <p:nvSpPr>
                <p:cNvPr id="390" name="Google Shape;390;p36"/>
                <p:cNvSpPr/>
                <p:nvPr/>
              </p:nvSpPr>
              <p:spPr>
                <a:xfrm>
                  <a:off x="1212611" y="2779232"/>
                  <a:ext cx="126992" cy="14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" h="3943" extrusionOk="0">
                      <a:moveTo>
                        <a:pt x="1195" y="1061"/>
                      </a:moveTo>
                      <a:lnTo>
                        <a:pt x="1195" y="1061"/>
                      </a:lnTo>
                      <a:cubicBezTo>
                        <a:pt x="1263" y="1175"/>
                        <a:pt x="1344" y="1279"/>
                        <a:pt x="1424" y="1382"/>
                      </a:cubicBezTo>
                      <a:lnTo>
                        <a:pt x="1229" y="1486"/>
                      </a:lnTo>
                      <a:cubicBezTo>
                        <a:pt x="1217" y="1348"/>
                        <a:pt x="1206" y="1198"/>
                        <a:pt x="1195" y="1061"/>
                      </a:cubicBezTo>
                      <a:close/>
                      <a:moveTo>
                        <a:pt x="1700" y="1750"/>
                      </a:moveTo>
                      <a:cubicBezTo>
                        <a:pt x="1758" y="1818"/>
                        <a:pt x="1815" y="1887"/>
                        <a:pt x="1860" y="1956"/>
                      </a:cubicBezTo>
                      <a:lnTo>
                        <a:pt x="1574" y="2461"/>
                      </a:lnTo>
                      <a:lnTo>
                        <a:pt x="1275" y="2359"/>
                      </a:lnTo>
                      <a:cubicBezTo>
                        <a:pt x="1263" y="2232"/>
                        <a:pt x="1263" y="2106"/>
                        <a:pt x="1263" y="1979"/>
                      </a:cubicBezTo>
                      <a:lnTo>
                        <a:pt x="1700" y="1750"/>
                      </a:lnTo>
                      <a:close/>
                      <a:moveTo>
                        <a:pt x="2159" y="2347"/>
                      </a:moveTo>
                      <a:cubicBezTo>
                        <a:pt x="2274" y="2496"/>
                        <a:pt x="2389" y="2645"/>
                        <a:pt x="2503" y="2783"/>
                      </a:cubicBezTo>
                      <a:lnTo>
                        <a:pt x="2010" y="2622"/>
                      </a:lnTo>
                      <a:lnTo>
                        <a:pt x="2159" y="2347"/>
                      </a:lnTo>
                      <a:close/>
                      <a:moveTo>
                        <a:pt x="1275" y="2841"/>
                      </a:moveTo>
                      <a:lnTo>
                        <a:pt x="1355" y="2875"/>
                      </a:lnTo>
                      <a:lnTo>
                        <a:pt x="1275" y="3002"/>
                      </a:lnTo>
                      <a:lnTo>
                        <a:pt x="1275" y="2841"/>
                      </a:lnTo>
                      <a:close/>
                      <a:moveTo>
                        <a:pt x="860" y="1"/>
                      </a:moveTo>
                      <a:cubicBezTo>
                        <a:pt x="831" y="1"/>
                        <a:pt x="800" y="6"/>
                        <a:pt x="770" y="16"/>
                      </a:cubicBezTo>
                      <a:cubicBezTo>
                        <a:pt x="678" y="50"/>
                        <a:pt x="620" y="154"/>
                        <a:pt x="632" y="257"/>
                      </a:cubicBezTo>
                      <a:cubicBezTo>
                        <a:pt x="701" y="739"/>
                        <a:pt x="758" y="1221"/>
                        <a:pt x="793" y="1704"/>
                      </a:cubicBezTo>
                      <a:lnTo>
                        <a:pt x="127" y="2048"/>
                      </a:lnTo>
                      <a:cubicBezTo>
                        <a:pt x="46" y="2083"/>
                        <a:pt x="0" y="2175"/>
                        <a:pt x="12" y="2267"/>
                      </a:cubicBezTo>
                      <a:cubicBezTo>
                        <a:pt x="12" y="2359"/>
                        <a:pt x="69" y="2427"/>
                        <a:pt x="161" y="2461"/>
                      </a:cubicBezTo>
                      <a:lnTo>
                        <a:pt x="827" y="2691"/>
                      </a:lnTo>
                      <a:cubicBezTo>
                        <a:pt x="827" y="3024"/>
                        <a:pt x="816" y="3369"/>
                        <a:pt x="804" y="3713"/>
                      </a:cubicBezTo>
                      <a:cubicBezTo>
                        <a:pt x="793" y="3828"/>
                        <a:pt x="896" y="3943"/>
                        <a:pt x="1023" y="3943"/>
                      </a:cubicBezTo>
                      <a:lnTo>
                        <a:pt x="1034" y="3943"/>
                      </a:lnTo>
                      <a:cubicBezTo>
                        <a:pt x="1057" y="3943"/>
                        <a:pt x="1080" y="3943"/>
                        <a:pt x="1092" y="3931"/>
                      </a:cubicBezTo>
                      <a:cubicBezTo>
                        <a:pt x="1112" y="3936"/>
                        <a:pt x="1133" y="3938"/>
                        <a:pt x="1152" y="3938"/>
                      </a:cubicBezTo>
                      <a:cubicBezTo>
                        <a:pt x="1230" y="3938"/>
                        <a:pt x="1298" y="3902"/>
                        <a:pt x="1344" y="3828"/>
                      </a:cubicBezTo>
                      <a:lnTo>
                        <a:pt x="1792" y="3024"/>
                      </a:lnTo>
                      <a:lnTo>
                        <a:pt x="3089" y="3472"/>
                      </a:lnTo>
                      <a:cubicBezTo>
                        <a:pt x="3116" y="3481"/>
                        <a:pt x="3142" y="3485"/>
                        <a:pt x="3168" y="3485"/>
                      </a:cubicBezTo>
                      <a:cubicBezTo>
                        <a:pt x="3242" y="3485"/>
                        <a:pt x="3311" y="3448"/>
                        <a:pt x="3353" y="3380"/>
                      </a:cubicBezTo>
                      <a:cubicBezTo>
                        <a:pt x="3411" y="3300"/>
                        <a:pt x="3411" y="3185"/>
                        <a:pt x="3342" y="3116"/>
                      </a:cubicBezTo>
                      <a:cubicBezTo>
                        <a:pt x="3032" y="2714"/>
                        <a:pt x="2710" y="2324"/>
                        <a:pt x="2401" y="1922"/>
                      </a:cubicBezTo>
                      <a:lnTo>
                        <a:pt x="2848" y="1119"/>
                      </a:lnTo>
                      <a:cubicBezTo>
                        <a:pt x="2894" y="1038"/>
                        <a:pt x="2883" y="923"/>
                        <a:pt x="2814" y="854"/>
                      </a:cubicBezTo>
                      <a:cubicBezTo>
                        <a:pt x="2769" y="810"/>
                        <a:pt x="2706" y="784"/>
                        <a:pt x="2644" y="784"/>
                      </a:cubicBezTo>
                      <a:cubicBezTo>
                        <a:pt x="2611" y="784"/>
                        <a:pt x="2578" y="792"/>
                        <a:pt x="2549" y="808"/>
                      </a:cubicBezTo>
                      <a:lnTo>
                        <a:pt x="1837" y="1175"/>
                      </a:lnTo>
                      <a:cubicBezTo>
                        <a:pt x="1574" y="808"/>
                        <a:pt x="1298" y="453"/>
                        <a:pt x="1046" y="96"/>
                      </a:cubicBezTo>
                      <a:cubicBezTo>
                        <a:pt x="997" y="31"/>
                        <a:pt x="931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6"/>
                <p:cNvSpPr/>
                <p:nvPr/>
              </p:nvSpPr>
              <p:spPr>
                <a:xfrm>
                  <a:off x="1405839" y="3036720"/>
                  <a:ext cx="117126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" h="3768" extrusionOk="0">
                      <a:moveTo>
                        <a:pt x="1860" y="1459"/>
                      </a:moveTo>
                      <a:lnTo>
                        <a:pt x="1860" y="1528"/>
                      </a:lnTo>
                      <a:lnTo>
                        <a:pt x="1826" y="1528"/>
                      </a:lnTo>
                      <a:lnTo>
                        <a:pt x="1860" y="1459"/>
                      </a:lnTo>
                      <a:close/>
                      <a:moveTo>
                        <a:pt x="2308" y="1998"/>
                      </a:moveTo>
                      <a:cubicBezTo>
                        <a:pt x="2308" y="1998"/>
                        <a:pt x="2308" y="2010"/>
                        <a:pt x="2296" y="2010"/>
                      </a:cubicBezTo>
                      <a:lnTo>
                        <a:pt x="2296" y="1998"/>
                      </a:lnTo>
                      <a:close/>
                      <a:moveTo>
                        <a:pt x="1562" y="1952"/>
                      </a:moveTo>
                      <a:cubicBezTo>
                        <a:pt x="1653" y="1964"/>
                        <a:pt x="1757" y="1975"/>
                        <a:pt x="1849" y="1987"/>
                      </a:cubicBezTo>
                      <a:lnTo>
                        <a:pt x="1849" y="2240"/>
                      </a:lnTo>
                      <a:cubicBezTo>
                        <a:pt x="1780" y="2274"/>
                        <a:pt x="1722" y="2308"/>
                        <a:pt x="1653" y="2342"/>
                      </a:cubicBezTo>
                      <a:cubicBezTo>
                        <a:pt x="1596" y="2274"/>
                        <a:pt x="1528" y="2194"/>
                        <a:pt x="1459" y="2113"/>
                      </a:cubicBezTo>
                      <a:cubicBezTo>
                        <a:pt x="1493" y="2056"/>
                        <a:pt x="1528" y="2010"/>
                        <a:pt x="1562" y="1952"/>
                      </a:cubicBezTo>
                      <a:close/>
                      <a:moveTo>
                        <a:pt x="1206" y="2515"/>
                      </a:moveTo>
                      <a:cubicBezTo>
                        <a:pt x="1217" y="2538"/>
                        <a:pt x="1240" y="2561"/>
                        <a:pt x="1263" y="2584"/>
                      </a:cubicBezTo>
                      <a:cubicBezTo>
                        <a:pt x="1194" y="2618"/>
                        <a:pt x="1137" y="2664"/>
                        <a:pt x="1068" y="2699"/>
                      </a:cubicBezTo>
                      <a:cubicBezTo>
                        <a:pt x="1114" y="2641"/>
                        <a:pt x="1160" y="2572"/>
                        <a:pt x="1206" y="2515"/>
                      </a:cubicBezTo>
                      <a:close/>
                      <a:moveTo>
                        <a:pt x="2243" y="1"/>
                      </a:moveTo>
                      <a:cubicBezTo>
                        <a:pt x="2157" y="1"/>
                        <a:pt x="2079" y="46"/>
                        <a:pt x="2044" y="127"/>
                      </a:cubicBezTo>
                      <a:cubicBezTo>
                        <a:pt x="1826" y="586"/>
                        <a:pt x="1596" y="1023"/>
                        <a:pt x="1332" y="1459"/>
                      </a:cubicBezTo>
                      <a:cubicBezTo>
                        <a:pt x="1091" y="1413"/>
                        <a:pt x="850" y="1344"/>
                        <a:pt x="620" y="1263"/>
                      </a:cubicBezTo>
                      <a:cubicBezTo>
                        <a:pt x="592" y="1251"/>
                        <a:pt x="565" y="1245"/>
                        <a:pt x="538" y="1245"/>
                      </a:cubicBezTo>
                      <a:cubicBezTo>
                        <a:pt x="465" y="1245"/>
                        <a:pt x="398" y="1288"/>
                        <a:pt x="356" y="1355"/>
                      </a:cubicBezTo>
                      <a:cubicBezTo>
                        <a:pt x="299" y="1447"/>
                        <a:pt x="311" y="1562"/>
                        <a:pt x="390" y="1643"/>
                      </a:cubicBezTo>
                      <a:cubicBezTo>
                        <a:pt x="563" y="1803"/>
                        <a:pt x="735" y="1975"/>
                        <a:pt x="896" y="2159"/>
                      </a:cubicBezTo>
                      <a:cubicBezTo>
                        <a:pt x="643" y="2538"/>
                        <a:pt x="367" y="2906"/>
                        <a:pt x="81" y="3273"/>
                      </a:cubicBezTo>
                      <a:cubicBezTo>
                        <a:pt x="0" y="3365"/>
                        <a:pt x="23" y="3514"/>
                        <a:pt x="115" y="3582"/>
                      </a:cubicBezTo>
                      <a:cubicBezTo>
                        <a:pt x="150" y="3617"/>
                        <a:pt x="184" y="3628"/>
                        <a:pt x="219" y="3628"/>
                      </a:cubicBezTo>
                      <a:cubicBezTo>
                        <a:pt x="230" y="3663"/>
                        <a:pt x="265" y="3674"/>
                        <a:pt x="288" y="3686"/>
                      </a:cubicBezTo>
                      <a:cubicBezTo>
                        <a:pt x="319" y="3700"/>
                        <a:pt x="353" y="3706"/>
                        <a:pt x="386" y="3706"/>
                      </a:cubicBezTo>
                      <a:cubicBezTo>
                        <a:pt x="436" y="3706"/>
                        <a:pt x="487" y="3691"/>
                        <a:pt x="528" y="3663"/>
                      </a:cubicBezTo>
                      <a:cubicBezTo>
                        <a:pt x="850" y="3399"/>
                        <a:pt x="1183" y="3158"/>
                        <a:pt x="1539" y="2940"/>
                      </a:cubicBezTo>
                      <a:cubicBezTo>
                        <a:pt x="1711" y="3169"/>
                        <a:pt x="1872" y="3411"/>
                        <a:pt x="2021" y="3651"/>
                      </a:cubicBezTo>
                      <a:cubicBezTo>
                        <a:pt x="2055" y="3729"/>
                        <a:pt x="2135" y="3768"/>
                        <a:pt x="2212" y="3768"/>
                      </a:cubicBezTo>
                      <a:cubicBezTo>
                        <a:pt x="2237" y="3768"/>
                        <a:pt x="2262" y="3764"/>
                        <a:pt x="2285" y="3755"/>
                      </a:cubicBezTo>
                      <a:cubicBezTo>
                        <a:pt x="2388" y="3709"/>
                        <a:pt x="2457" y="3605"/>
                        <a:pt x="2434" y="3503"/>
                      </a:cubicBezTo>
                      <a:cubicBezTo>
                        <a:pt x="2377" y="3169"/>
                        <a:pt x="2331" y="2837"/>
                        <a:pt x="2319" y="2503"/>
                      </a:cubicBezTo>
                      <a:cubicBezTo>
                        <a:pt x="2538" y="2388"/>
                        <a:pt x="2768" y="2286"/>
                        <a:pt x="2997" y="2194"/>
                      </a:cubicBezTo>
                      <a:cubicBezTo>
                        <a:pt x="3066" y="2159"/>
                        <a:pt x="3112" y="2102"/>
                        <a:pt x="3135" y="2033"/>
                      </a:cubicBezTo>
                      <a:cubicBezTo>
                        <a:pt x="3146" y="1952"/>
                        <a:pt x="3123" y="1883"/>
                        <a:pt x="3077" y="1826"/>
                      </a:cubicBezTo>
                      <a:cubicBezTo>
                        <a:pt x="2870" y="1608"/>
                        <a:pt x="2572" y="1562"/>
                        <a:pt x="2308" y="1551"/>
                      </a:cubicBezTo>
                      <a:cubicBezTo>
                        <a:pt x="2331" y="1114"/>
                        <a:pt x="2388" y="689"/>
                        <a:pt x="2469" y="276"/>
                      </a:cubicBezTo>
                      <a:cubicBezTo>
                        <a:pt x="2492" y="161"/>
                        <a:pt x="2423" y="46"/>
                        <a:pt x="2319" y="12"/>
                      </a:cubicBezTo>
                      <a:cubicBezTo>
                        <a:pt x="2294" y="4"/>
                        <a:pt x="2268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6"/>
                <p:cNvSpPr/>
                <p:nvPr/>
              </p:nvSpPr>
              <p:spPr>
                <a:xfrm>
                  <a:off x="1036100" y="3008462"/>
                  <a:ext cx="76508" cy="8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172" extrusionOk="0">
                      <a:moveTo>
                        <a:pt x="1045" y="0"/>
                      </a:moveTo>
                      <a:cubicBezTo>
                        <a:pt x="1038" y="0"/>
                        <a:pt x="1030" y="1"/>
                        <a:pt x="1021" y="1"/>
                      </a:cubicBezTo>
                      <a:cubicBezTo>
                        <a:pt x="919" y="13"/>
                        <a:pt x="827" y="105"/>
                        <a:pt x="827" y="220"/>
                      </a:cubicBezTo>
                      <a:cubicBezTo>
                        <a:pt x="815" y="404"/>
                        <a:pt x="792" y="587"/>
                        <a:pt x="769" y="759"/>
                      </a:cubicBezTo>
                      <a:lnTo>
                        <a:pt x="207" y="840"/>
                      </a:lnTo>
                      <a:cubicBezTo>
                        <a:pt x="80" y="863"/>
                        <a:pt x="0" y="966"/>
                        <a:pt x="11" y="1093"/>
                      </a:cubicBezTo>
                      <a:cubicBezTo>
                        <a:pt x="32" y="1205"/>
                        <a:pt x="117" y="1291"/>
                        <a:pt x="225" y="1291"/>
                      </a:cubicBezTo>
                      <a:cubicBezTo>
                        <a:pt x="238" y="1291"/>
                        <a:pt x="251" y="1290"/>
                        <a:pt x="264" y="1287"/>
                      </a:cubicBezTo>
                      <a:cubicBezTo>
                        <a:pt x="293" y="1285"/>
                        <a:pt x="323" y="1283"/>
                        <a:pt x="353" y="1283"/>
                      </a:cubicBezTo>
                      <a:cubicBezTo>
                        <a:pt x="450" y="1283"/>
                        <a:pt x="548" y="1298"/>
                        <a:pt x="654" y="1333"/>
                      </a:cubicBezTo>
                      <a:cubicBezTo>
                        <a:pt x="608" y="1517"/>
                        <a:pt x="562" y="1690"/>
                        <a:pt x="505" y="1861"/>
                      </a:cubicBezTo>
                      <a:cubicBezTo>
                        <a:pt x="459" y="1988"/>
                        <a:pt x="528" y="2114"/>
                        <a:pt x="643" y="2160"/>
                      </a:cubicBezTo>
                      <a:cubicBezTo>
                        <a:pt x="666" y="2160"/>
                        <a:pt x="689" y="2172"/>
                        <a:pt x="712" y="2172"/>
                      </a:cubicBezTo>
                      <a:cubicBezTo>
                        <a:pt x="815" y="2172"/>
                        <a:pt x="896" y="2103"/>
                        <a:pt x="930" y="2011"/>
                      </a:cubicBezTo>
                      <a:cubicBezTo>
                        <a:pt x="930" y="2011"/>
                        <a:pt x="930" y="1999"/>
                        <a:pt x="942" y="1999"/>
                      </a:cubicBezTo>
                      <a:lnTo>
                        <a:pt x="942" y="1988"/>
                      </a:lnTo>
                      <a:cubicBezTo>
                        <a:pt x="1056" y="1884"/>
                        <a:pt x="1159" y="1782"/>
                        <a:pt x="1274" y="1678"/>
                      </a:cubicBezTo>
                      <a:cubicBezTo>
                        <a:pt x="1378" y="1759"/>
                        <a:pt x="1493" y="1861"/>
                        <a:pt x="1596" y="1965"/>
                      </a:cubicBezTo>
                      <a:cubicBezTo>
                        <a:pt x="1641" y="2010"/>
                        <a:pt x="1704" y="2033"/>
                        <a:pt x="1764" y="2033"/>
                      </a:cubicBezTo>
                      <a:cubicBezTo>
                        <a:pt x="1812" y="2033"/>
                        <a:pt x="1859" y="2019"/>
                        <a:pt x="1894" y="1988"/>
                      </a:cubicBezTo>
                      <a:cubicBezTo>
                        <a:pt x="1986" y="1907"/>
                        <a:pt x="2009" y="1782"/>
                        <a:pt x="1952" y="1690"/>
                      </a:cubicBezTo>
                      <a:cubicBezTo>
                        <a:pt x="1860" y="1552"/>
                        <a:pt x="1779" y="1402"/>
                        <a:pt x="1710" y="1264"/>
                      </a:cubicBezTo>
                      <a:cubicBezTo>
                        <a:pt x="1802" y="1173"/>
                        <a:pt x="1883" y="1093"/>
                        <a:pt x="1975" y="1012"/>
                      </a:cubicBezTo>
                      <a:cubicBezTo>
                        <a:pt x="2044" y="943"/>
                        <a:pt x="2055" y="840"/>
                        <a:pt x="2021" y="748"/>
                      </a:cubicBezTo>
                      <a:cubicBezTo>
                        <a:pt x="1979" y="665"/>
                        <a:pt x="1891" y="620"/>
                        <a:pt x="1806" y="620"/>
                      </a:cubicBezTo>
                      <a:cubicBezTo>
                        <a:pt x="1797" y="620"/>
                        <a:pt x="1788" y="620"/>
                        <a:pt x="1779" y="621"/>
                      </a:cubicBezTo>
                      <a:lnTo>
                        <a:pt x="1435" y="667"/>
                      </a:lnTo>
                      <a:cubicBezTo>
                        <a:pt x="1378" y="507"/>
                        <a:pt x="1320" y="335"/>
                        <a:pt x="1274" y="162"/>
                      </a:cubicBezTo>
                      <a:cubicBezTo>
                        <a:pt x="1242" y="67"/>
                        <a:pt x="1151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667"/>
          <a:stretch/>
        </p:blipFill>
        <p:spPr>
          <a:xfrm>
            <a:off x="4815230" y="1595591"/>
            <a:ext cx="3795370" cy="301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6297" b="10074"/>
          <a:stretch/>
        </p:blipFill>
        <p:spPr>
          <a:xfrm>
            <a:off x="512764" y="1210781"/>
            <a:ext cx="3857625" cy="378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4"/>
          <p:cNvSpPr txBox="1">
            <a:spLocks noGrp="1"/>
          </p:cNvSpPr>
          <p:nvPr>
            <p:ph type="body" idx="1"/>
          </p:nvPr>
        </p:nvSpPr>
        <p:spPr>
          <a:xfrm>
            <a:off x="3541809" y="73277"/>
            <a:ext cx="3183300" cy="956874"/>
          </a:xfrm>
          <a:prstGeom prst="round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</a:rPr>
              <a:t>Матеріли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для перекладу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05" name="Google Shape;1505;p44"/>
          <p:cNvGrpSpPr/>
          <p:nvPr/>
        </p:nvGrpSpPr>
        <p:grpSpPr>
          <a:xfrm>
            <a:off x="8173672" y="4601900"/>
            <a:ext cx="332881" cy="384810"/>
            <a:chOff x="1818775" y="3422575"/>
            <a:chExt cx="278050" cy="321425"/>
          </a:xfrm>
        </p:grpSpPr>
        <p:sp>
          <p:nvSpPr>
            <p:cNvPr id="1506" name="Google Shape;1506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533" y="823"/>
                  </a:moveTo>
                  <a:lnTo>
                    <a:pt x="3533" y="823"/>
                  </a:lnTo>
                  <a:cubicBezTo>
                    <a:pt x="4478" y="1789"/>
                    <a:pt x="5282" y="2701"/>
                    <a:pt x="5830" y="4001"/>
                  </a:cubicBezTo>
                  <a:cubicBezTo>
                    <a:pt x="5864" y="4093"/>
                    <a:pt x="5951" y="4153"/>
                    <a:pt x="6044" y="4153"/>
                  </a:cubicBezTo>
                  <a:cubicBezTo>
                    <a:pt x="6069" y="4153"/>
                    <a:pt x="6095" y="4149"/>
                    <a:pt x="6119" y="4140"/>
                  </a:cubicBezTo>
                  <a:cubicBezTo>
                    <a:pt x="6978" y="3850"/>
                    <a:pt x="7956" y="3593"/>
                    <a:pt x="8889" y="3357"/>
                  </a:cubicBezTo>
                  <a:cubicBezTo>
                    <a:pt x="9287" y="3249"/>
                    <a:pt x="9683" y="3152"/>
                    <a:pt x="10081" y="3045"/>
                  </a:cubicBezTo>
                  <a:lnTo>
                    <a:pt x="10081" y="3045"/>
                  </a:lnTo>
                  <a:cubicBezTo>
                    <a:pt x="9834" y="3410"/>
                    <a:pt x="9609" y="3732"/>
                    <a:pt x="9394" y="4044"/>
                  </a:cubicBezTo>
                  <a:cubicBezTo>
                    <a:pt x="8889" y="4752"/>
                    <a:pt x="8460" y="5364"/>
                    <a:pt x="7987" y="6265"/>
                  </a:cubicBezTo>
                  <a:cubicBezTo>
                    <a:pt x="7934" y="6362"/>
                    <a:pt x="7956" y="6470"/>
                    <a:pt x="8030" y="6544"/>
                  </a:cubicBezTo>
                  <a:cubicBezTo>
                    <a:pt x="8460" y="6963"/>
                    <a:pt x="8922" y="7414"/>
                    <a:pt x="9361" y="7865"/>
                  </a:cubicBezTo>
                  <a:lnTo>
                    <a:pt x="10113" y="8617"/>
                  </a:lnTo>
                  <a:cubicBezTo>
                    <a:pt x="9737" y="8541"/>
                    <a:pt x="9361" y="8466"/>
                    <a:pt x="9008" y="8402"/>
                  </a:cubicBezTo>
                  <a:cubicBezTo>
                    <a:pt x="8385" y="8283"/>
                    <a:pt x="7751" y="8154"/>
                    <a:pt x="7107" y="8004"/>
                  </a:cubicBezTo>
                  <a:cubicBezTo>
                    <a:pt x="7091" y="8001"/>
                    <a:pt x="7074" y="7999"/>
                    <a:pt x="7058" y="7999"/>
                  </a:cubicBezTo>
                  <a:cubicBezTo>
                    <a:pt x="6979" y="7999"/>
                    <a:pt x="6905" y="8040"/>
                    <a:pt x="6861" y="8112"/>
                  </a:cubicBezTo>
                  <a:cubicBezTo>
                    <a:pt x="6367" y="8853"/>
                    <a:pt x="5883" y="9583"/>
                    <a:pt x="5411" y="10301"/>
                  </a:cubicBezTo>
                  <a:cubicBezTo>
                    <a:pt x="5079" y="10795"/>
                    <a:pt x="4745" y="11289"/>
                    <a:pt x="4413" y="11794"/>
                  </a:cubicBezTo>
                  <a:cubicBezTo>
                    <a:pt x="4466" y="10280"/>
                    <a:pt x="4413" y="8756"/>
                    <a:pt x="4273" y="7264"/>
                  </a:cubicBezTo>
                  <a:cubicBezTo>
                    <a:pt x="4273" y="7188"/>
                    <a:pt x="4230" y="7124"/>
                    <a:pt x="4166" y="7081"/>
                  </a:cubicBezTo>
                  <a:cubicBezTo>
                    <a:pt x="3726" y="6802"/>
                    <a:pt x="3146" y="6652"/>
                    <a:pt x="2534" y="6501"/>
                  </a:cubicBezTo>
                  <a:cubicBezTo>
                    <a:pt x="1933" y="6341"/>
                    <a:pt x="1322" y="6190"/>
                    <a:pt x="774" y="5900"/>
                  </a:cubicBezTo>
                  <a:cubicBezTo>
                    <a:pt x="1933" y="5525"/>
                    <a:pt x="3490" y="5471"/>
                    <a:pt x="4392" y="5471"/>
                  </a:cubicBezTo>
                  <a:lnTo>
                    <a:pt x="4402" y="5471"/>
                  </a:lnTo>
                  <a:cubicBezTo>
                    <a:pt x="4478" y="5471"/>
                    <a:pt x="4552" y="5428"/>
                    <a:pt x="4595" y="5364"/>
                  </a:cubicBezTo>
                  <a:cubicBezTo>
                    <a:pt x="4638" y="5310"/>
                    <a:pt x="4649" y="5224"/>
                    <a:pt x="4628" y="5160"/>
                  </a:cubicBezTo>
                  <a:cubicBezTo>
                    <a:pt x="4080" y="3614"/>
                    <a:pt x="3629" y="2358"/>
                    <a:pt x="3533" y="823"/>
                  </a:cubicBezTo>
                  <a:close/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44"/>
          <p:cNvGrpSpPr/>
          <p:nvPr/>
        </p:nvGrpSpPr>
        <p:grpSpPr>
          <a:xfrm>
            <a:off x="628584" y="490996"/>
            <a:ext cx="332582" cy="385079"/>
            <a:chOff x="2977025" y="2115700"/>
            <a:chExt cx="277800" cy="321650"/>
          </a:xfrm>
        </p:grpSpPr>
        <p:sp>
          <p:nvSpPr>
            <p:cNvPr id="1509" name="Google Shape;1509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522" y="821"/>
                  </a:moveTo>
                  <a:lnTo>
                    <a:pt x="3522" y="821"/>
                  </a:lnTo>
                  <a:cubicBezTo>
                    <a:pt x="4478" y="1787"/>
                    <a:pt x="5282" y="2699"/>
                    <a:pt x="5830" y="4009"/>
                  </a:cubicBezTo>
                  <a:cubicBezTo>
                    <a:pt x="5864" y="4093"/>
                    <a:pt x="5951" y="4151"/>
                    <a:pt x="6044" y="4151"/>
                  </a:cubicBezTo>
                  <a:cubicBezTo>
                    <a:pt x="6069" y="4151"/>
                    <a:pt x="6094" y="4147"/>
                    <a:pt x="6120" y="4137"/>
                  </a:cubicBezTo>
                  <a:cubicBezTo>
                    <a:pt x="6978" y="3848"/>
                    <a:pt x="7944" y="3601"/>
                    <a:pt x="8889" y="3354"/>
                  </a:cubicBezTo>
                  <a:cubicBezTo>
                    <a:pt x="9287" y="3257"/>
                    <a:pt x="9683" y="3150"/>
                    <a:pt x="10081" y="3042"/>
                  </a:cubicBezTo>
                  <a:lnTo>
                    <a:pt x="10081" y="3042"/>
                  </a:lnTo>
                  <a:cubicBezTo>
                    <a:pt x="9834" y="3407"/>
                    <a:pt x="9609" y="3729"/>
                    <a:pt x="9394" y="4052"/>
                  </a:cubicBezTo>
                  <a:cubicBezTo>
                    <a:pt x="8889" y="4750"/>
                    <a:pt x="8460" y="5361"/>
                    <a:pt x="7987" y="6263"/>
                  </a:cubicBezTo>
                  <a:cubicBezTo>
                    <a:pt x="7934" y="6360"/>
                    <a:pt x="7956" y="6467"/>
                    <a:pt x="8030" y="6542"/>
                  </a:cubicBezTo>
                  <a:cubicBezTo>
                    <a:pt x="8460" y="6961"/>
                    <a:pt x="8922" y="7422"/>
                    <a:pt x="9361" y="7863"/>
                  </a:cubicBezTo>
                  <a:lnTo>
                    <a:pt x="10113" y="8614"/>
                  </a:lnTo>
                  <a:cubicBezTo>
                    <a:pt x="9738" y="8539"/>
                    <a:pt x="9361" y="8464"/>
                    <a:pt x="9008" y="8399"/>
                  </a:cubicBezTo>
                  <a:cubicBezTo>
                    <a:pt x="8385" y="8281"/>
                    <a:pt x="7751" y="8152"/>
                    <a:pt x="7107" y="8013"/>
                  </a:cubicBezTo>
                  <a:cubicBezTo>
                    <a:pt x="7088" y="8009"/>
                    <a:pt x="7068" y="8007"/>
                    <a:pt x="7049" y="8007"/>
                  </a:cubicBezTo>
                  <a:cubicBezTo>
                    <a:pt x="6974" y="8007"/>
                    <a:pt x="6903" y="8041"/>
                    <a:pt x="6861" y="8109"/>
                  </a:cubicBezTo>
                  <a:cubicBezTo>
                    <a:pt x="6367" y="8850"/>
                    <a:pt x="5895" y="9569"/>
                    <a:pt x="5422" y="10278"/>
                  </a:cubicBezTo>
                  <a:cubicBezTo>
                    <a:pt x="5089" y="10783"/>
                    <a:pt x="4757" y="11276"/>
                    <a:pt x="4413" y="11792"/>
                  </a:cubicBezTo>
                  <a:cubicBezTo>
                    <a:pt x="4466" y="10278"/>
                    <a:pt x="4413" y="8764"/>
                    <a:pt x="4273" y="7262"/>
                  </a:cubicBezTo>
                  <a:cubicBezTo>
                    <a:pt x="4273" y="7186"/>
                    <a:pt x="4230" y="7122"/>
                    <a:pt x="4166" y="7079"/>
                  </a:cubicBezTo>
                  <a:cubicBezTo>
                    <a:pt x="3726" y="6800"/>
                    <a:pt x="3147" y="6649"/>
                    <a:pt x="2534" y="6499"/>
                  </a:cubicBezTo>
                  <a:cubicBezTo>
                    <a:pt x="1933" y="6349"/>
                    <a:pt x="1322" y="6188"/>
                    <a:pt x="774" y="5898"/>
                  </a:cubicBezTo>
                  <a:cubicBezTo>
                    <a:pt x="1944" y="5523"/>
                    <a:pt x="3512" y="5468"/>
                    <a:pt x="4402" y="5468"/>
                  </a:cubicBezTo>
                  <a:cubicBezTo>
                    <a:pt x="4478" y="5468"/>
                    <a:pt x="4552" y="5426"/>
                    <a:pt x="4595" y="5372"/>
                  </a:cubicBezTo>
                  <a:cubicBezTo>
                    <a:pt x="4638" y="5308"/>
                    <a:pt x="4649" y="5222"/>
                    <a:pt x="4628" y="5158"/>
                  </a:cubicBezTo>
                  <a:cubicBezTo>
                    <a:pt x="4080" y="3612"/>
                    <a:pt x="3629" y="2367"/>
                    <a:pt x="3522" y="821"/>
                  </a:cubicBezTo>
                  <a:close/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4"/>
          <p:cNvGrpSpPr/>
          <p:nvPr/>
        </p:nvGrpSpPr>
        <p:grpSpPr>
          <a:xfrm>
            <a:off x="792022" y="1177102"/>
            <a:ext cx="137229" cy="142616"/>
            <a:chOff x="2872375" y="2315525"/>
            <a:chExt cx="114625" cy="119125"/>
          </a:xfrm>
        </p:grpSpPr>
        <p:sp>
          <p:nvSpPr>
            <p:cNvPr id="1512" name="Google Shape;1512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824" y="438"/>
                  </a:moveTo>
                  <a:cubicBezTo>
                    <a:pt x="2824" y="578"/>
                    <a:pt x="2834" y="707"/>
                    <a:pt x="2834" y="825"/>
                  </a:cubicBezTo>
                  <a:cubicBezTo>
                    <a:pt x="2846" y="1158"/>
                    <a:pt x="2856" y="1447"/>
                    <a:pt x="2920" y="1834"/>
                  </a:cubicBezTo>
                  <a:cubicBezTo>
                    <a:pt x="2931" y="1888"/>
                    <a:pt x="2974" y="1920"/>
                    <a:pt x="3028" y="1931"/>
                  </a:cubicBezTo>
                  <a:cubicBezTo>
                    <a:pt x="3253" y="1952"/>
                    <a:pt x="3490" y="1984"/>
                    <a:pt x="3736" y="2027"/>
                  </a:cubicBezTo>
                  <a:cubicBezTo>
                    <a:pt x="3833" y="2038"/>
                    <a:pt x="3940" y="2048"/>
                    <a:pt x="4048" y="2070"/>
                  </a:cubicBezTo>
                  <a:cubicBezTo>
                    <a:pt x="3940" y="2113"/>
                    <a:pt x="3843" y="2167"/>
                    <a:pt x="3736" y="2220"/>
                  </a:cubicBezTo>
                  <a:cubicBezTo>
                    <a:pt x="3521" y="2328"/>
                    <a:pt x="3307" y="2435"/>
                    <a:pt x="3071" y="2532"/>
                  </a:cubicBezTo>
                  <a:cubicBezTo>
                    <a:pt x="3028" y="2553"/>
                    <a:pt x="2996" y="2596"/>
                    <a:pt x="3006" y="2650"/>
                  </a:cubicBezTo>
                  <a:cubicBezTo>
                    <a:pt x="3028" y="2983"/>
                    <a:pt x="3049" y="3305"/>
                    <a:pt x="3060" y="3627"/>
                  </a:cubicBezTo>
                  <a:cubicBezTo>
                    <a:pt x="3082" y="3830"/>
                    <a:pt x="3092" y="4035"/>
                    <a:pt x="3103" y="4238"/>
                  </a:cubicBezTo>
                  <a:cubicBezTo>
                    <a:pt x="2781" y="3799"/>
                    <a:pt x="2438" y="3369"/>
                    <a:pt x="2073" y="2961"/>
                  </a:cubicBezTo>
                  <a:cubicBezTo>
                    <a:pt x="2051" y="2940"/>
                    <a:pt x="2019" y="2929"/>
                    <a:pt x="1987" y="2929"/>
                  </a:cubicBezTo>
                  <a:lnTo>
                    <a:pt x="1976" y="2929"/>
                  </a:lnTo>
                  <a:cubicBezTo>
                    <a:pt x="1772" y="2940"/>
                    <a:pt x="1557" y="3036"/>
                    <a:pt x="1332" y="3133"/>
                  </a:cubicBezTo>
                  <a:cubicBezTo>
                    <a:pt x="1138" y="3208"/>
                    <a:pt x="935" y="3294"/>
                    <a:pt x="730" y="3337"/>
                  </a:cubicBezTo>
                  <a:cubicBezTo>
                    <a:pt x="999" y="2983"/>
                    <a:pt x="1429" y="2628"/>
                    <a:pt x="1697" y="2435"/>
                  </a:cubicBezTo>
                  <a:cubicBezTo>
                    <a:pt x="1718" y="2403"/>
                    <a:pt x="1739" y="2370"/>
                    <a:pt x="1739" y="2339"/>
                  </a:cubicBezTo>
                  <a:cubicBezTo>
                    <a:pt x="1739" y="2296"/>
                    <a:pt x="1718" y="2263"/>
                    <a:pt x="1686" y="2242"/>
                  </a:cubicBezTo>
                  <a:cubicBezTo>
                    <a:pt x="1192" y="1909"/>
                    <a:pt x="784" y="1640"/>
                    <a:pt x="408" y="1233"/>
                  </a:cubicBezTo>
                  <a:lnTo>
                    <a:pt x="408" y="1233"/>
                  </a:lnTo>
                  <a:cubicBezTo>
                    <a:pt x="881" y="1308"/>
                    <a:pt x="1321" y="1404"/>
                    <a:pt x="1761" y="1662"/>
                  </a:cubicBezTo>
                  <a:cubicBezTo>
                    <a:pt x="1778" y="1672"/>
                    <a:pt x="1797" y="1677"/>
                    <a:pt x="1815" y="1677"/>
                  </a:cubicBezTo>
                  <a:cubicBezTo>
                    <a:pt x="1853" y="1677"/>
                    <a:pt x="1890" y="1656"/>
                    <a:pt x="1911" y="1619"/>
                  </a:cubicBezTo>
                  <a:cubicBezTo>
                    <a:pt x="2104" y="1340"/>
                    <a:pt x="2341" y="1039"/>
                    <a:pt x="2577" y="750"/>
                  </a:cubicBezTo>
                  <a:cubicBezTo>
                    <a:pt x="2663" y="643"/>
                    <a:pt x="2738" y="535"/>
                    <a:pt x="2824" y="438"/>
                  </a:cubicBezTo>
                  <a:close/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44"/>
          <p:cNvGrpSpPr/>
          <p:nvPr/>
        </p:nvGrpSpPr>
        <p:grpSpPr>
          <a:xfrm>
            <a:off x="8759487" y="4032366"/>
            <a:ext cx="140432" cy="133428"/>
            <a:chOff x="1865750" y="3156750"/>
            <a:chExt cx="117300" cy="111450"/>
          </a:xfrm>
        </p:grpSpPr>
        <p:sp>
          <p:nvSpPr>
            <p:cNvPr id="1515" name="Google Shape;1515;p44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7" name="Google Shape;1517;p44"/>
          <p:cNvSpPr/>
          <p:nvPr/>
        </p:nvSpPr>
        <p:spPr>
          <a:xfrm>
            <a:off x="8424001" y="338617"/>
            <a:ext cx="78938" cy="74405"/>
          </a:xfrm>
          <a:custGeom>
            <a:avLst/>
            <a:gdLst/>
            <a:ahLst/>
            <a:cxnLst/>
            <a:rect l="l" t="t" r="r" b="b"/>
            <a:pathLst>
              <a:path w="2159" h="2035" extrusionOk="0">
                <a:moveTo>
                  <a:pt x="878" y="1"/>
                </a:moveTo>
                <a:cubicBezTo>
                  <a:pt x="846" y="1"/>
                  <a:pt x="813" y="8"/>
                  <a:pt x="781" y="24"/>
                </a:cubicBezTo>
                <a:cubicBezTo>
                  <a:pt x="689" y="59"/>
                  <a:pt x="643" y="162"/>
                  <a:pt x="655" y="254"/>
                </a:cubicBezTo>
                <a:lnTo>
                  <a:pt x="689" y="598"/>
                </a:lnTo>
                <a:cubicBezTo>
                  <a:pt x="518" y="656"/>
                  <a:pt x="345" y="702"/>
                  <a:pt x="173" y="748"/>
                </a:cubicBezTo>
                <a:cubicBezTo>
                  <a:pt x="69" y="782"/>
                  <a:pt x="0" y="874"/>
                  <a:pt x="12" y="989"/>
                </a:cubicBezTo>
                <a:cubicBezTo>
                  <a:pt x="12" y="1103"/>
                  <a:pt x="104" y="1184"/>
                  <a:pt x="219" y="1195"/>
                </a:cubicBezTo>
                <a:cubicBezTo>
                  <a:pt x="391" y="1218"/>
                  <a:pt x="575" y="1241"/>
                  <a:pt x="758" y="1276"/>
                </a:cubicBezTo>
                <a:lnTo>
                  <a:pt x="816" y="1838"/>
                </a:lnTo>
                <a:cubicBezTo>
                  <a:pt x="826" y="1947"/>
                  <a:pt x="930" y="2035"/>
                  <a:pt x="1048" y="2035"/>
                </a:cubicBezTo>
                <a:cubicBezTo>
                  <a:pt x="1055" y="2035"/>
                  <a:pt x="1062" y="2034"/>
                  <a:pt x="1069" y="2034"/>
                </a:cubicBezTo>
                <a:cubicBezTo>
                  <a:pt x="1195" y="2022"/>
                  <a:pt x="1275" y="1919"/>
                  <a:pt x="1275" y="1792"/>
                </a:cubicBezTo>
                <a:cubicBezTo>
                  <a:pt x="1263" y="1666"/>
                  <a:pt x="1275" y="1540"/>
                  <a:pt x="1321" y="1402"/>
                </a:cubicBezTo>
                <a:cubicBezTo>
                  <a:pt x="1505" y="1448"/>
                  <a:pt x="1677" y="1506"/>
                  <a:pt x="1849" y="1575"/>
                </a:cubicBezTo>
                <a:cubicBezTo>
                  <a:pt x="1878" y="1585"/>
                  <a:pt x="1907" y="1590"/>
                  <a:pt x="1936" y="1590"/>
                </a:cubicBezTo>
                <a:cubicBezTo>
                  <a:pt x="2029" y="1590"/>
                  <a:pt x="2113" y="1534"/>
                  <a:pt x="2148" y="1437"/>
                </a:cubicBezTo>
                <a:cubicBezTo>
                  <a:pt x="2159" y="1414"/>
                  <a:pt x="2159" y="1391"/>
                  <a:pt x="2159" y="1368"/>
                </a:cubicBezTo>
                <a:cubicBezTo>
                  <a:pt x="2159" y="1276"/>
                  <a:pt x="2102" y="1184"/>
                  <a:pt x="2010" y="1149"/>
                </a:cubicBezTo>
                <a:cubicBezTo>
                  <a:pt x="2010" y="1149"/>
                  <a:pt x="1998" y="1149"/>
                  <a:pt x="1998" y="1138"/>
                </a:cubicBezTo>
                <a:lnTo>
                  <a:pt x="1987" y="1138"/>
                </a:lnTo>
                <a:cubicBezTo>
                  <a:pt x="1883" y="1023"/>
                  <a:pt x="1792" y="909"/>
                  <a:pt x="1689" y="794"/>
                </a:cubicBezTo>
                <a:cubicBezTo>
                  <a:pt x="1781" y="690"/>
                  <a:pt x="1872" y="587"/>
                  <a:pt x="1987" y="483"/>
                </a:cubicBezTo>
                <a:cubicBezTo>
                  <a:pt x="2067" y="403"/>
                  <a:pt x="2079" y="277"/>
                  <a:pt x="2010" y="174"/>
                </a:cubicBezTo>
                <a:cubicBezTo>
                  <a:pt x="1966" y="116"/>
                  <a:pt x="1899" y="85"/>
                  <a:pt x="1833" y="85"/>
                </a:cubicBezTo>
                <a:cubicBezTo>
                  <a:pt x="1794" y="85"/>
                  <a:pt x="1756" y="95"/>
                  <a:pt x="1723" y="116"/>
                </a:cubicBezTo>
                <a:cubicBezTo>
                  <a:pt x="1574" y="197"/>
                  <a:pt x="1436" y="277"/>
                  <a:pt x="1286" y="346"/>
                </a:cubicBezTo>
                <a:cubicBezTo>
                  <a:pt x="1206" y="254"/>
                  <a:pt x="1126" y="162"/>
                  <a:pt x="1046" y="82"/>
                </a:cubicBezTo>
                <a:cubicBezTo>
                  <a:pt x="1000" y="29"/>
                  <a:pt x="940" y="1"/>
                  <a:pt x="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44"/>
          <p:cNvSpPr/>
          <p:nvPr/>
        </p:nvSpPr>
        <p:spPr>
          <a:xfrm>
            <a:off x="770274" y="4220834"/>
            <a:ext cx="104532" cy="152904"/>
          </a:xfrm>
          <a:custGeom>
            <a:avLst/>
            <a:gdLst/>
            <a:ahLst/>
            <a:cxnLst/>
            <a:rect l="l" t="t" r="r" b="b"/>
            <a:pathLst>
              <a:path w="2859" h="4182" extrusionOk="0">
                <a:moveTo>
                  <a:pt x="1435" y="1506"/>
                </a:moveTo>
                <a:cubicBezTo>
                  <a:pt x="1447" y="1528"/>
                  <a:pt x="1458" y="1551"/>
                  <a:pt x="1458" y="1563"/>
                </a:cubicBezTo>
                <a:cubicBezTo>
                  <a:pt x="1447" y="1574"/>
                  <a:pt x="1435" y="1574"/>
                  <a:pt x="1435" y="1574"/>
                </a:cubicBezTo>
                <a:lnTo>
                  <a:pt x="1435" y="1506"/>
                </a:lnTo>
                <a:close/>
                <a:moveTo>
                  <a:pt x="1642" y="1988"/>
                </a:moveTo>
                <a:cubicBezTo>
                  <a:pt x="1677" y="2069"/>
                  <a:pt x="1711" y="2148"/>
                  <a:pt x="1746" y="2217"/>
                </a:cubicBezTo>
                <a:cubicBezTo>
                  <a:pt x="1700" y="2275"/>
                  <a:pt x="1654" y="2344"/>
                  <a:pt x="1619" y="2401"/>
                </a:cubicBezTo>
                <a:lnTo>
                  <a:pt x="1343" y="2263"/>
                </a:lnTo>
                <a:cubicBezTo>
                  <a:pt x="1355" y="2206"/>
                  <a:pt x="1366" y="2137"/>
                  <a:pt x="1366" y="2080"/>
                </a:cubicBezTo>
                <a:cubicBezTo>
                  <a:pt x="1458" y="2046"/>
                  <a:pt x="1550" y="2023"/>
                  <a:pt x="1642" y="1988"/>
                </a:cubicBezTo>
                <a:close/>
                <a:moveTo>
                  <a:pt x="1274" y="2734"/>
                </a:moveTo>
                <a:cubicBezTo>
                  <a:pt x="1297" y="2746"/>
                  <a:pt x="1320" y="2757"/>
                  <a:pt x="1355" y="2780"/>
                </a:cubicBezTo>
                <a:cubicBezTo>
                  <a:pt x="1309" y="2837"/>
                  <a:pt x="1274" y="2895"/>
                  <a:pt x="1228" y="2964"/>
                </a:cubicBezTo>
                <a:cubicBezTo>
                  <a:pt x="1240" y="2883"/>
                  <a:pt x="1263" y="2814"/>
                  <a:pt x="1274" y="2734"/>
                </a:cubicBezTo>
                <a:close/>
                <a:moveTo>
                  <a:pt x="1289" y="1"/>
                </a:moveTo>
                <a:cubicBezTo>
                  <a:pt x="1281" y="1"/>
                  <a:pt x="1272" y="1"/>
                  <a:pt x="1263" y="2"/>
                </a:cubicBezTo>
                <a:cubicBezTo>
                  <a:pt x="1149" y="13"/>
                  <a:pt x="1057" y="105"/>
                  <a:pt x="1057" y="220"/>
                </a:cubicBezTo>
                <a:cubicBezTo>
                  <a:pt x="1045" y="725"/>
                  <a:pt x="1011" y="1219"/>
                  <a:pt x="953" y="1712"/>
                </a:cubicBezTo>
                <a:cubicBezTo>
                  <a:pt x="723" y="1770"/>
                  <a:pt x="471" y="1816"/>
                  <a:pt x="230" y="1827"/>
                </a:cubicBezTo>
                <a:cubicBezTo>
                  <a:pt x="115" y="1839"/>
                  <a:pt x="34" y="1919"/>
                  <a:pt x="23" y="2034"/>
                </a:cubicBezTo>
                <a:cubicBezTo>
                  <a:pt x="0" y="2137"/>
                  <a:pt x="69" y="2240"/>
                  <a:pt x="172" y="2275"/>
                </a:cubicBezTo>
                <a:cubicBezTo>
                  <a:pt x="402" y="2355"/>
                  <a:pt x="620" y="2436"/>
                  <a:pt x="838" y="2539"/>
                </a:cubicBezTo>
                <a:cubicBezTo>
                  <a:pt x="769" y="2987"/>
                  <a:pt x="677" y="3446"/>
                  <a:pt x="563" y="3883"/>
                </a:cubicBezTo>
                <a:cubicBezTo>
                  <a:pt x="529" y="4008"/>
                  <a:pt x="597" y="4135"/>
                  <a:pt x="723" y="4158"/>
                </a:cubicBezTo>
                <a:cubicBezTo>
                  <a:pt x="758" y="4169"/>
                  <a:pt x="792" y="4169"/>
                  <a:pt x="827" y="4169"/>
                </a:cubicBezTo>
                <a:cubicBezTo>
                  <a:pt x="861" y="4181"/>
                  <a:pt x="884" y="4181"/>
                  <a:pt x="919" y="4181"/>
                </a:cubicBezTo>
                <a:cubicBezTo>
                  <a:pt x="999" y="4181"/>
                  <a:pt x="1080" y="4135"/>
                  <a:pt x="1126" y="4066"/>
                </a:cubicBezTo>
                <a:cubicBezTo>
                  <a:pt x="1309" y="3687"/>
                  <a:pt x="1527" y="3332"/>
                  <a:pt x="1757" y="2987"/>
                </a:cubicBezTo>
                <a:cubicBezTo>
                  <a:pt x="1998" y="3136"/>
                  <a:pt x="2251" y="3286"/>
                  <a:pt x="2480" y="3446"/>
                </a:cubicBezTo>
                <a:cubicBezTo>
                  <a:pt x="2520" y="3471"/>
                  <a:pt x="2566" y="3483"/>
                  <a:pt x="2611" y="3483"/>
                </a:cubicBezTo>
                <a:cubicBezTo>
                  <a:pt x="2671" y="3483"/>
                  <a:pt x="2728" y="3462"/>
                  <a:pt x="2767" y="3423"/>
                </a:cubicBezTo>
                <a:cubicBezTo>
                  <a:pt x="2848" y="3343"/>
                  <a:pt x="2859" y="3217"/>
                  <a:pt x="2802" y="3136"/>
                </a:cubicBezTo>
                <a:cubicBezTo>
                  <a:pt x="2606" y="2849"/>
                  <a:pt x="2434" y="2562"/>
                  <a:pt x="2285" y="2275"/>
                </a:cubicBezTo>
                <a:cubicBezTo>
                  <a:pt x="2446" y="2080"/>
                  <a:pt x="2606" y="1885"/>
                  <a:pt x="2779" y="1712"/>
                </a:cubicBezTo>
                <a:cubicBezTo>
                  <a:pt x="2825" y="1655"/>
                  <a:pt x="2848" y="1574"/>
                  <a:pt x="2825" y="1506"/>
                </a:cubicBezTo>
                <a:cubicBezTo>
                  <a:pt x="2813" y="1437"/>
                  <a:pt x="2767" y="1368"/>
                  <a:pt x="2698" y="1345"/>
                </a:cubicBezTo>
                <a:cubicBezTo>
                  <a:pt x="2593" y="1303"/>
                  <a:pt x="2489" y="1285"/>
                  <a:pt x="2388" y="1285"/>
                </a:cubicBezTo>
                <a:cubicBezTo>
                  <a:pt x="2212" y="1285"/>
                  <a:pt x="2043" y="1337"/>
                  <a:pt x="1883" y="1403"/>
                </a:cubicBezTo>
                <a:cubicBezTo>
                  <a:pt x="1734" y="1000"/>
                  <a:pt x="1608" y="599"/>
                  <a:pt x="1504" y="174"/>
                </a:cubicBezTo>
                <a:cubicBezTo>
                  <a:pt x="1483" y="67"/>
                  <a:pt x="1393" y="1"/>
                  <a:pt x="12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4"/>
          <p:cNvSpPr/>
          <p:nvPr/>
        </p:nvSpPr>
        <p:spPr>
          <a:xfrm>
            <a:off x="1076826" y="4643402"/>
            <a:ext cx="117126" cy="141958"/>
          </a:xfrm>
          <a:custGeom>
            <a:avLst/>
            <a:gdLst/>
            <a:ahLst/>
            <a:cxnLst/>
            <a:rect l="l" t="t" r="r" b="b"/>
            <a:pathLst>
              <a:path w="3146" h="3813" extrusionOk="0">
                <a:moveTo>
                  <a:pt x="115" y="3605"/>
                </a:moveTo>
                <a:cubicBezTo>
                  <a:pt x="150" y="3640"/>
                  <a:pt x="184" y="3651"/>
                  <a:pt x="219" y="3651"/>
                </a:cubicBezTo>
                <a:cubicBezTo>
                  <a:pt x="230" y="3686"/>
                  <a:pt x="265" y="3697"/>
                  <a:pt x="288" y="3709"/>
                </a:cubicBezTo>
                <a:cubicBezTo>
                  <a:pt x="367" y="3743"/>
                  <a:pt x="459" y="3732"/>
                  <a:pt x="528" y="3686"/>
                </a:cubicBezTo>
                <a:cubicBezTo>
                  <a:pt x="850" y="3422"/>
                  <a:pt x="1183" y="3181"/>
                  <a:pt x="1539" y="2963"/>
                </a:cubicBezTo>
                <a:cubicBezTo>
                  <a:pt x="1711" y="3192"/>
                  <a:pt x="1872" y="3434"/>
                  <a:pt x="2021" y="3674"/>
                </a:cubicBezTo>
                <a:cubicBezTo>
                  <a:pt x="2067" y="3778"/>
                  <a:pt x="2193" y="3812"/>
                  <a:pt x="2285" y="3778"/>
                </a:cubicBezTo>
                <a:cubicBezTo>
                  <a:pt x="2388" y="3732"/>
                  <a:pt x="2457" y="3628"/>
                  <a:pt x="2434" y="3526"/>
                </a:cubicBezTo>
                <a:cubicBezTo>
                  <a:pt x="2377" y="3192"/>
                  <a:pt x="2331" y="2860"/>
                  <a:pt x="2319" y="2526"/>
                </a:cubicBezTo>
                <a:cubicBezTo>
                  <a:pt x="2538" y="2411"/>
                  <a:pt x="2768" y="2309"/>
                  <a:pt x="2997" y="2217"/>
                </a:cubicBezTo>
                <a:cubicBezTo>
                  <a:pt x="3066" y="2182"/>
                  <a:pt x="3112" y="2125"/>
                  <a:pt x="3135" y="2056"/>
                </a:cubicBezTo>
                <a:cubicBezTo>
                  <a:pt x="3146" y="1975"/>
                  <a:pt x="3123" y="1906"/>
                  <a:pt x="3077" y="1849"/>
                </a:cubicBezTo>
                <a:cubicBezTo>
                  <a:pt x="2870" y="1631"/>
                  <a:pt x="2572" y="1585"/>
                  <a:pt x="2308" y="1574"/>
                </a:cubicBezTo>
                <a:cubicBezTo>
                  <a:pt x="2331" y="1137"/>
                  <a:pt x="2388" y="712"/>
                  <a:pt x="2469" y="299"/>
                </a:cubicBezTo>
                <a:cubicBezTo>
                  <a:pt x="2492" y="184"/>
                  <a:pt x="2423" y="69"/>
                  <a:pt x="2319" y="35"/>
                </a:cubicBezTo>
                <a:cubicBezTo>
                  <a:pt x="2205" y="0"/>
                  <a:pt x="2090" y="46"/>
                  <a:pt x="2044" y="150"/>
                </a:cubicBezTo>
                <a:cubicBezTo>
                  <a:pt x="1826" y="609"/>
                  <a:pt x="1596" y="1046"/>
                  <a:pt x="1332" y="1482"/>
                </a:cubicBezTo>
                <a:cubicBezTo>
                  <a:pt x="1091" y="1436"/>
                  <a:pt x="850" y="1367"/>
                  <a:pt x="620" y="1286"/>
                </a:cubicBezTo>
                <a:cubicBezTo>
                  <a:pt x="517" y="1240"/>
                  <a:pt x="413" y="1286"/>
                  <a:pt x="356" y="1378"/>
                </a:cubicBezTo>
                <a:cubicBezTo>
                  <a:pt x="299" y="1470"/>
                  <a:pt x="311" y="1585"/>
                  <a:pt x="390" y="1666"/>
                </a:cubicBezTo>
                <a:cubicBezTo>
                  <a:pt x="563" y="1826"/>
                  <a:pt x="735" y="1998"/>
                  <a:pt x="896" y="2182"/>
                </a:cubicBezTo>
                <a:cubicBezTo>
                  <a:pt x="643" y="2561"/>
                  <a:pt x="367" y="2929"/>
                  <a:pt x="81" y="3296"/>
                </a:cubicBezTo>
                <a:cubicBezTo>
                  <a:pt x="0" y="3388"/>
                  <a:pt x="23" y="3537"/>
                  <a:pt x="115" y="3605"/>
                </a:cubicBezTo>
                <a:close/>
                <a:moveTo>
                  <a:pt x="2308" y="2021"/>
                </a:moveTo>
                <a:cubicBezTo>
                  <a:pt x="2308" y="2021"/>
                  <a:pt x="2308" y="2033"/>
                  <a:pt x="2296" y="2033"/>
                </a:cubicBezTo>
                <a:lnTo>
                  <a:pt x="2296" y="2021"/>
                </a:lnTo>
                <a:close/>
                <a:moveTo>
                  <a:pt x="1860" y="1482"/>
                </a:moveTo>
                <a:lnTo>
                  <a:pt x="1860" y="1551"/>
                </a:lnTo>
                <a:lnTo>
                  <a:pt x="1826" y="1551"/>
                </a:lnTo>
                <a:close/>
                <a:moveTo>
                  <a:pt x="1562" y="1975"/>
                </a:moveTo>
                <a:cubicBezTo>
                  <a:pt x="1653" y="1987"/>
                  <a:pt x="1757" y="1998"/>
                  <a:pt x="1849" y="2010"/>
                </a:cubicBezTo>
                <a:lnTo>
                  <a:pt x="1849" y="2263"/>
                </a:lnTo>
                <a:cubicBezTo>
                  <a:pt x="1780" y="2297"/>
                  <a:pt x="1722" y="2331"/>
                  <a:pt x="1653" y="2365"/>
                </a:cubicBezTo>
                <a:cubicBezTo>
                  <a:pt x="1596" y="2297"/>
                  <a:pt x="1528" y="2217"/>
                  <a:pt x="1459" y="2136"/>
                </a:cubicBezTo>
                <a:cubicBezTo>
                  <a:pt x="1493" y="2079"/>
                  <a:pt x="1528" y="2033"/>
                  <a:pt x="1562" y="1975"/>
                </a:cubicBezTo>
                <a:close/>
                <a:moveTo>
                  <a:pt x="1206" y="2538"/>
                </a:moveTo>
                <a:cubicBezTo>
                  <a:pt x="1217" y="2561"/>
                  <a:pt x="1240" y="2584"/>
                  <a:pt x="1263" y="2607"/>
                </a:cubicBezTo>
                <a:cubicBezTo>
                  <a:pt x="1194" y="2641"/>
                  <a:pt x="1137" y="2687"/>
                  <a:pt x="1068" y="2722"/>
                </a:cubicBezTo>
                <a:cubicBezTo>
                  <a:pt x="1114" y="2664"/>
                  <a:pt x="1160" y="2595"/>
                  <a:pt x="1206" y="25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44"/>
          <p:cNvSpPr/>
          <p:nvPr/>
        </p:nvSpPr>
        <p:spPr>
          <a:xfrm>
            <a:off x="8447289" y="933327"/>
            <a:ext cx="117126" cy="141958"/>
          </a:xfrm>
          <a:custGeom>
            <a:avLst/>
            <a:gdLst/>
            <a:ahLst/>
            <a:cxnLst/>
            <a:rect l="l" t="t" r="r" b="b"/>
            <a:pathLst>
              <a:path w="3146" h="3813" extrusionOk="0">
                <a:moveTo>
                  <a:pt x="115" y="3605"/>
                </a:moveTo>
                <a:cubicBezTo>
                  <a:pt x="150" y="3640"/>
                  <a:pt x="184" y="3651"/>
                  <a:pt x="219" y="3651"/>
                </a:cubicBezTo>
                <a:cubicBezTo>
                  <a:pt x="230" y="3686"/>
                  <a:pt x="265" y="3697"/>
                  <a:pt x="288" y="3709"/>
                </a:cubicBezTo>
                <a:cubicBezTo>
                  <a:pt x="367" y="3743"/>
                  <a:pt x="459" y="3732"/>
                  <a:pt x="528" y="3686"/>
                </a:cubicBezTo>
                <a:cubicBezTo>
                  <a:pt x="850" y="3422"/>
                  <a:pt x="1183" y="3181"/>
                  <a:pt x="1539" y="2963"/>
                </a:cubicBezTo>
                <a:cubicBezTo>
                  <a:pt x="1711" y="3192"/>
                  <a:pt x="1872" y="3434"/>
                  <a:pt x="2021" y="3674"/>
                </a:cubicBezTo>
                <a:cubicBezTo>
                  <a:pt x="2067" y="3778"/>
                  <a:pt x="2193" y="3812"/>
                  <a:pt x="2285" y="3778"/>
                </a:cubicBezTo>
                <a:cubicBezTo>
                  <a:pt x="2388" y="3732"/>
                  <a:pt x="2457" y="3628"/>
                  <a:pt x="2434" y="3526"/>
                </a:cubicBezTo>
                <a:cubicBezTo>
                  <a:pt x="2377" y="3192"/>
                  <a:pt x="2331" y="2860"/>
                  <a:pt x="2319" y="2526"/>
                </a:cubicBezTo>
                <a:cubicBezTo>
                  <a:pt x="2538" y="2411"/>
                  <a:pt x="2768" y="2309"/>
                  <a:pt x="2997" y="2217"/>
                </a:cubicBezTo>
                <a:cubicBezTo>
                  <a:pt x="3066" y="2182"/>
                  <a:pt x="3112" y="2125"/>
                  <a:pt x="3135" y="2056"/>
                </a:cubicBezTo>
                <a:cubicBezTo>
                  <a:pt x="3146" y="1975"/>
                  <a:pt x="3123" y="1906"/>
                  <a:pt x="3077" y="1849"/>
                </a:cubicBezTo>
                <a:cubicBezTo>
                  <a:pt x="2870" y="1631"/>
                  <a:pt x="2572" y="1585"/>
                  <a:pt x="2308" y="1574"/>
                </a:cubicBezTo>
                <a:cubicBezTo>
                  <a:pt x="2331" y="1137"/>
                  <a:pt x="2388" y="712"/>
                  <a:pt x="2469" y="299"/>
                </a:cubicBezTo>
                <a:cubicBezTo>
                  <a:pt x="2492" y="184"/>
                  <a:pt x="2423" y="69"/>
                  <a:pt x="2319" y="35"/>
                </a:cubicBezTo>
                <a:cubicBezTo>
                  <a:pt x="2205" y="0"/>
                  <a:pt x="2090" y="46"/>
                  <a:pt x="2044" y="150"/>
                </a:cubicBezTo>
                <a:cubicBezTo>
                  <a:pt x="1826" y="609"/>
                  <a:pt x="1596" y="1046"/>
                  <a:pt x="1332" y="1482"/>
                </a:cubicBezTo>
                <a:cubicBezTo>
                  <a:pt x="1091" y="1436"/>
                  <a:pt x="850" y="1367"/>
                  <a:pt x="620" y="1286"/>
                </a:cubicBezTo>
                <a:cubicBezTo>
                  <a:pt x="517" y="1240"/>
                  <a:pt x="413" y="1286"/>
                  <a:pt x="356" y="1378"/>
                </a:cubicBezTo>
                <a:cubicBezTo>
                  <a:pt x="299" y="1470"/>
                  <a:pt x="311" y="1585"/>
                  <a:pt x="390" y="1666"/>
                </a:cubicBezTo>
                <a:cubicBezTo>
                  <a:pt x="563" y="1826"/>
                  <a:pt x="735" y="1998"/>
                  <a:pt x="896" y="2182"/>
                </a:cubicBezTo>
                <a:cubicBezTo>
                  <a:pt x="643" y="2561"/>
                  <a:pt x="367" y="2929"/>
                  <a:pt x="81" y="3296"/>
                </a:cubicBezTo>
                <a:cubicBezTo>
                  <a:pt x="0" y="3388"/>
                  <a:pt x="23" y="3537"/>
                  <a:pt x="115" y="3605"/>
                </a:cubicBezTo>
                <a:close/>
                <a:moveTo>
                  <a:pt x="2308" y="2021"/>
                </a:moveTo>
                <a:cubicBezTo>
                  <a:pt x="2308" y="2021"/>
                  <a:pt x="2308" y="2033"/>
                  <a:pt x="2296" y="2033"/>
                </a:cubicBezTo>
                <a:lnTo>
                  <a:pt x="2296" y="2021"/>
                </a:lnTo>
                <a:close/>
                <a:moveTo>
                  <a:pt x="1860" y="1482"/>
                </a:moveTo>
                <a:lnTo>
                  <a:pt x="1860" y="1551"/>
                </a:lnTo>
                <a:lnTo>
                  <a:pt x="1826" y="1551"/>
                </a:lnTo>
                <a:close/>
                <a:moveTo>
                  <a:pt x="1562" y="1975"/>
                </a:moveTo>
                <a:cubicBezTo>
                  <a:pt x="1653" y="1987"/>
                  <a:pt x="1757" y="1998"/>
                  <a:pt x="1849" y="2010"/>
                </a:cubicBezTo>
                <a:lnTo>
                  <a:pt x="1849" y="2263"/>
                </a:lnTo>
                <a:cubicBezTo>
                  <a:pt x="1780" y="2297"/>
                  <a:pt x="1722" y="2331"/>
                  <a:pt x="1653" y="2365"/>
                </a:cubicBezTo>
                <a:cubicBezTo>
                  <a:pt x="1596" y="2297"/>
                  <a:pt x="1528" y="2217"/>
                  <a:pt x="1459" y="2136"/>
                </a:cubicBezTo>
                <a:cubicBezTo>
                  <a:pt x="1493" y="2079"/>
                  <a:pt x="1528" y="2033"/>
                  <a:pt x="1562" y="1975"/>
                </a:cubicBezTo>
                <a:close/>
                <a:moveTo>
                  <a:pt x="1206" y="2538"/>
                </a:moveTo>
                <a:cubicBezTo>
                  <a:pt x="1217" y="2561"/>
                  <a:pt x="1240" y="2584"/>
                  <a:pt x="1263" y="2607"/>
                </a:cubicBezTo>
                <a:cubicBezTo>
                  <a:pt x="1194" y="2641"/>
                  <a:pt x="1137" y="2687"/>
                  <a:pt x="1068" y="2722"/>
                </a:cubicBezTo>
                <a:cubicBezTo>
                  <a:pt x="1114" y="2664"/>
                  <a:pt x="1160" y="2595"/>
                  <a:pt x="1206" y="25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3" name="Google Shape;1703;p44"/>
          <p:cNvGrpSpPr/>
          <p:nvPr/>
        </p:nvGrpSpPr>
        <p:grpSpPr>
          <a:xfrm>
            <a:off x="7441672" y="413021"/>
            <a:ext cx="332582" cy="385079"/>
            <a:chOff x="2977025" y="2115700"/>
            <a:chExt cx="277800" cy="321650"/>
          </a:xfrm>
        </p:grpSpPr>
        <p:sp>
          <p:nvSpPr>
            <p:cNvPr id="1704" name="Google Shape;1704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522" y="821"/>
                  </a:moveTo>
                  <a:lnTo>
                    <a:pt x="3522" y="821"/>
                  </a:lnTo>
                  <a:cubicBezTo>
                    <a:pt x="4478" y="1787"/>
                    <a:pt x="5282" y="2699"/>
                    <a:pt x="5830" y="4009"/>
                  </a:cubicBezTo>
                  <a:cubicBezTo>
                    <a:pt x="5864" y="4093"/>
                    <a:pt x="5951" y="4151"/>
                    <a:pt x="6044" y="4151"/>
                  </a:cubicBezTo>
                  <a:cubicBezTo>
                    <a:pt x="6069" y="4151"/>
                    <a:pt x="6094" y="4147"/>
                    <a:pt x="6120" y="4137"/>
                  </a:cubicBezTo>
                  <a:cubicBezTo>
                    <a:pt x="6978" y="3848"/>
                    <a:pt x="7944" y="3601"/>
                    <a:pt x="8889" y="3354"/>
                  </a:cubicBezTo>
                  <a:cubicBezTo>
                    <a:pt x="9287" y="3257"/>
                    <a:pt x="9683" y="3150"/>
                    <a:pt x="10081" y="3042"/>
                  </a:cubicBezTo>
                  <a:lnTo>
                    <a:pt x="10081" y="3042"/>
                  </a:lnTo>
                  <a:cubicBezTo>
                    <a:pt x="9834" y="3407"/>
                    <a:pt x="9609" y="3729"/>
                    <a:pt x="9394" y="4052"/>
                  </a:cubicBezTo>
                  <a:cubicBezTo>
                    <a:pt x="8889" y="4750"/>
                    <a:pt x="8460" y="5361"/>
                    <a:pt x="7987" y="6263"/>
                  </a:cubicBezTo>
                  <a:cubicBezTo>
                    <a:pt x="7934" y="6360"/>
                    <a:pt x="7956" y="6467"/>
                    <a:pt x="8030" y="6542"/>
                  </a:cubicBezTo>
                  <a:cubicBezTo>
                    <a:pt x="8460" y="6961"/>
                    <a:pt x="8922" y="7422"/>
                    <a:pt x="9361" y="7863"/>
                  </a:cubicBezTo>
                  <a:lnTo>
                    <a:pt x="10113" y="8614"/>
                  </a:lnTo>
                  <a:cubicBezTo>
                    <a:pt x="9738" y="8539"/>
                    <a:pt x="9361" y="8464"/>
                    <a:pt x="9008" y="8399"/>
                  </a:cubicBezTo>
                  <a:cubicBezTo>
                    <a:pt x="8385" y="8281"/>
                    <a:pt x="7751" y="8152"/>
                    <a:pt x="7107" y="8013"/>
                  </a:cubicBezTo>
                  <a:cubicBezTo>
                    <a:pt x="7088" y="8009"/>
                    <a:pt x="7068" y="8007"/>
                    <a:pt x="7049" y="8007"/>
                  </a:cubicBezTo>
                  <a:cubicBezTo>
                    <a:pt x="6974" y="8007"/>
                    <a:pt x="6903" y="8041"/>
                    <a:pt x="6861" y="8109"/>
                  </a:cubicBezTo>
                  <a:cubicBezTo>
                    <a:pt x="6367" y="8850"/>
                    <a:pt x="5895" y="9569"/>
                    <a:pt x="5422" y="10278"/>
                  </a:cubicBezTo>
                  <a:cubicBezTo>
                    <a:pt x="5089" y="10783"/>
                    <a:pt x="4757" y="11276"/>
                    <a:pt x="4413" y="11792"/>
                  </a:cubicBezTo>
                  <a:cubicBezTo>
                    <a:pt x="4466" y="10278"/>
                    <a:pt x="4413" y="8764"/>
                    <a:pt x="4273" y="7262"/>
                  </a:cubicBezTo>
                  <a:cubicBezTo>
                    <a:pt x="4273" y="7186"/>
                    <a:pt x="4230" y="7122"/>
                    <a:pt x="4166" y="7079"/>
                  </a:cubicBezTo>
                  <a:cubicBezTo>
                    <a:pt x="3726" y="6800"/>
                    <a:pt x="3147" y="6649"/>
                    <a:pt x="2534" y="6499"/>
                  </a:cubicBezTo>
                  <a:cubicBezTo>
                    <a:pt x="1933" y="6349"/>
                    <a:pt x="1322" y="6188"/>
                    <a:pt x="774" y="5898"/>
                  </a:cubicBezTo>
                  <a:cubicBezTo>
                    <a:pt x="1944" y="5523"/>
                    <a:pt x="3512" y="5468"/>
                    <a:pt x="4402" y="5468"/>
                  </a:cubicBezTo>
                  <a:cubicBezTo>
                    <a:pt x="4478" y="5468"/>
                    <a:pt x="4552" y="5426"/>
                    <a:pt x="4595" y="5372"/>
                  </a:cubicBezTo>
                  <a:cubicBezTo>
                    <a:pt x="4638" y="5308"/>
                    <a:pt x="4649" y="5222"/>
                    <a:pt x="4628" y="5158"/>
                  </a:cubicBezTo>
                  <a:cubicBezTo>
                    <a:pt x="4080" y="3612"/>
                    <a:pt x="3629" y="2367"/>
                    <a:pt x="3522" y="821"/>
                  </a:cubicBezTo>
                  <a:close/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44"/>
          <p:cNvGrpSpPr/>
          <p:nvPr/>
        </p:nvGrpSpPr>
        <p:grpSpPr>
          <a:xfrm>
            <a:off x="656102" y="1930887"/>
            <a:ext cx="332881" cy="384810"/>
            <a:chOff x="1818775" y="3422575"/>
            <a:chExt cx="278050" cy="321425"/>
          </a:xfrm>
        </p:grpSpPr>
        <p:sp>
          <p:nvSpPr>
            <p:cNvPr id="1713" name="Google Shape;1713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533" y="823"/>
                  </a:moveTo>
                  <a:lnTo>
                    <a:pt x="3533" y="823"/>
                  </a:lnTo>
                  <a:cubicBezTo>
                    <a:pt x="4478" y="1789"/>
                    <a:pt x="5282" y="2701"/>
                    <a:pt x="5830" y="4001"/>
                  </a:cubicBezTo>
                  <a:cubicBezTo>
                    <a:pt x="5864" y="4093"/>
                    <a:pt x="5951" y="4153"/>
                    <a:pt x="6044" y="4153"/>
                  </a:cubicBezTo>
                  <a:cubicBezTo>
                    <a:pt x="6069" y="4153"/>
                    <a:pt x="6095" y="4149"/>
                    <a:pt x="6119" y="4140"/>
                  </a:cubicBezTo>
                  <a:cubicBezTo>
                    <a:pt x="6978" y="3850"/>
                    <a:pt x="7956" y="3593"/>
                    <a:pt x="8889" y="3357"/>
                  </a:cubicBezTo>
                  <a:cubicBezTo>
                    <a:pt x="9287" y="3249"/>
                    <a:pt x="9683" y="3152"/>
                    <a:pt x="10081" y="3045"/>
                  </a:cubicBezTo>
                  <a:lnTo>
                    <a:pt x="10081" y="3045"/>
                  </a:lnTo>
                  <a:cubicBezTo>
                    <a:pt x="9834" y="3410"/>
                    <a:pt x="9609" y="3732"/>
                    <a:pt x="9394" y="4044"/>
                  </a:cubicBezTo>
                  <a:cubicBezTo>
                    <a:pt x="8889" y="4752"/>
                    <a:pt x="8460" y="5364"/>
                    <a:pt x="7987" y="6265"/>
                  </a:cubicBezTo>
                  <a:cubicBezTo>
                    <a:pt x="7934" y="6362"/>
                    <a:pt x="7956" y="6470"/>
                    <a:pt x="8030" y="6544"/>
                  </a:cubicBezTo>
                  <a:cubicBezTo>
                    <a:pt x="8460" y="6963"/>
                    <a:pt x="8922" y="7414"/>
                    <a:pt x="9361" y="7865"/>
                  </a:cubicBezTo>
                  <a:lnTo>
                    <a:pt x="10113" y="8617"/>
                  </a:lnTo>
                  <a:cubicBezTo>
                    <a:pt x="9737" y="8541"/>
                    <a:pt x="9361" y="8466"/>
                    <a:pt x="9008" y="8402"/>
                  </a:cubicBezTo>
                  <a:cubicBezTo>
                    <a:pt x="8385" y="8283"/>
                    <a:pt x="7751" y="8154"/>
                    <a:pt x="7107" y="8004"/>
                  </a:cubicBezTo>
                  <a:cubicBezTo>
                    <a:pt x="7091" y="8001"/>
                    <a:pt x="7074" y="7999"/>
                    <a:pt x="7058" y="7999"/>
                  </a:cubicBezTo>
                  <a:cubicBezTo>
                    <a:pt x="6979" y="7999"/>
                    <a:pt x="6905" y="8040"/>
                    <a:pt x="6861" y="8112"/>
                  </a:cubicBezTo>
                  <a:cubicBezTo>
                    <a:pt x="6367" y="8853"/>
                    <a:pt x="5883" y="9583"/>
                    <a:pt x="5411" y="10301"/>
                  </a:cubicBezTo>
                  <a:cubicBezTo>
                    <a:pt x="5079" y="10795"/>
                    <a:pt x="4745" y="11289"/>
                    <a:pt x="4413" y="11794"/>
                  </a:cubicBezTo>
                  <a:cubicBezTo>
                    <a:pt x="4466" y="10280"/>
                    <a:pt x="4413" y="8756"/>
                    <a:pt x="4273" y="7264"/>
                  </a:cubicBezTo>
                  <a:cubicBezTo>
                    <a:pt x="4273" y="7188"/>
                    <a:pt x="4230" y="7124"/>
                    <a:pt x="4166" y="7081"/>
                  </a:cubicBezTo>
                  <a:cubicBezTo>
                    <a:pt x="3726" y="6802"/>
                    <a:pt x="3146" y="6652"/>
                    <a:pt x="2534" y="6501"/>
                  </a:cubicBezTo>
                  <a:cubicBezTo>
                    <a:pt x="1933" y="6341"/>
                    <a:pt x="1322" y="6190"/>
                    <a:pt x="774" y="5900"/>
                  </a:cubicBezTo>
                  <a:cubicBezTo>
                    <a:pt x="1933" y="5525"/>
                    <a:pt x="3490" y="5471"/>
                    <a:pt x="4392" y="5471"/>
                  </a:cubicBezTo>
                  <a:lnTo>
                    <a:pt x="4402" y="5471"/>
                  </a:lnTo>
                  <a:cubicBezTo>
                    <a:pt x="4478" y="5471"/>
                    <a:pt x="4552" y="5428"/>
                    <a:pt x="4595" y="5364"/>
                  </a:cubicBezTo>
                  <a:cubicBezTo>
                    <a:pt x="4638" y="5310"/>
                    <a:pt x="4649" y="5224"/>
                    <a:pt x="4628" y="5160"/>
                  </a:cubicBezTo>
                  <a:cubicBezTo>
                    <a:pt x="4080" y="3614"/>
                    <a:pt x="3629" y="2358"/>
                    <a:pt x="3533" y="823"/>
                  </a:cubicBezTo>
                  <a:close/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44"/>
          <p:cNvGrpSpPr/>
          <p:nvPr/>
        </p:nvGrpSpPr>
        <p:grpSpPr>
          <a:xfrm>
            <a:off x="7684630" y="4216821"/>
            <a:ext cx="332582" cy="385079"/>
            <a:chOff x="2977025" y="2115700"/>
            <a:chExt cx="277800" cy="321650"/>
          </a:xfrm>
        </p:grpSpPr>
        <p:sp>
          <p:nvSpPr>
            <p:cNvPr id="1716" name="Google Shape;1716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2977025" y="2115700"/>
              <a:ext cx="277800" cy="321650"/>
            </a:xfrm>
            <a:custGeom>
              <a:avLst/>
              <a:gdLst/>
              <a:ahLst/>
              <a:cxnLst/>
              <a:rect l="l" t="t" r="r" b="b"/>
              <a:pathLst>
                <a:path w="11112" h="12866" extrusionOk="0">
                  <a:moveTo>
                    <a:pt x="3522" y="821"/>
                  </a:moveTo>
                  <a:lnTo>
                    <a:pt x="3522" y="821"/>
                  </a:lnTo>
                  <a:cubicBezTo>
                    <a:pt x="4478" y="1787"/>
                    <a:pt x="5282" y="2699"/>
                    <a:pt x="5830" y="4009"/>
                  </a:cubicBezTo>
                  <a:cubicBezTo>
                    <a:pt x="5864" y="4093"/>
                    <a:pt x="5951" y="4151"/>
                    <a:pt x="6044" y="4151"/>
                  </a:cubicBezTo>
                  <a:cubicBezTo>
                    <a:pt x="6069" y="4151"/>
                    <a:pt x="6094" y="4147"/>
                    <a:pt x="6120" y="4137"/>
                  </a:cubicBezTo>
                  <a:cubicBezTo>
                    <a:pt x="6978" y="3848"/>
                    <a:pt x="7944" y="3601"/>
                    <a:pt x="8889" y="3354"/>
                  </a:cubicBezTo>
                  <a:cubicBezTo>
                    <a:pt x="9287" y="3257"/>
                    <a:pt x="9683" y="3150"/>
                    <a:pt x="10081" y="3042"/>
                  </a:cubicBezTo>
                  <a:lnTo>
                    <a:pt x="10081" y="3042"/>
                  </a:lnTo>
                  <a:cubicBezTo>
                    <a:pt x="9834" y="3407"/>
                    <a:pt x="9609" y="3729"/>
                    <a:pt x="9394" y="4052"/>
                  </a:cubicBezTo>
                  <a:cubicBezTo>
                    <a:pt x="8889" y="4750"/>
                    <a:pt x="8460" y="5361"/>
                    <a:pt x="7987" y="6263"/>
                  </a:cubicBezTo>
                  <a:cubicBezTo>
                    <a:pt x="7934" y="6360"/>
                    <a:pt x="7956" y="6467"/>
                    <a:pt x="8030" y="6542"/>
                  </a:cubicBezTo>
                  <a:cubicBezTo>
                    <a:pt x="8460" y="6961"/>
                    <a:pt x="8922" y="7422"/>
                    <a:pt x="9361" y="7863"/>
                  </a:cubicBezTo>
                  <a:lnTo>
                    <a:pt x="10113" y="8614"/>
                  </a:lnTo>
                  <a:cubicBezTo>
                    <a:pt x="9738" y="8539"/>
                    <a:pt x="9361" y="8464"/>
                    <a:pt x="9008" y="8399"/>
                  </a:cubicBezTo>
                  <a:cubicBezTo>
                    <a:pt x="8385" y="8281"/>
                    <a:pt x="7751" y="8152"/>
                    <a:pt x="7107" y="8013"/>
                  </a:cubicBezTo>
                  <a:cubicBezTo>
                    <a:pt x="7088" y="8009"/>
                    <a:pt x="7068" y="8007"/>
                    <a:pt x="7049" y="8007"/>
                  </a:cubicBezTo>
                  <a:cubicBezTo>
                    <a:pt x="6974" y="8007"/>
                    <a:pt x="6903" y="8041"/>
                    <a:pt x="6861" y="8109"/>
                  </a:cubicBezTo>
                  <a:cubicBezTo>
                    <a:pt x="6367" y="8850"/>
                    <a:pt x="5895" y="9569"/>
                    <a:pt x="5422" y="10278"/>
                  </a:cubicBezTo>
                  <a:cubicBezTo>
                    <a:pt x="5089" y="10783"/>
                    <a:pt x="4757" y="11276"/>
                    <a:pt x="4413" y="11792"/>
                  </a:cubicBezTo>
                  <a:cubicBezTo>
                    <a:pt x="4466" y="10278"/>
                    <a:pt x="4413" y="8764"/>
                    <a:pt x="4273" y="7262"/>
                  </a:cubicBezTo>
                  <a:cubicBezTo>
                    <a:pt x="4273" y="7186"/>
                    <a:pt x="4230" y="7122"/>
                    <a:pt x="4166" y="7079"/>
                  </a:cubicBezTo>
                  <a:cubicBezTo>
                    <a:pt x="3726" y="6800"/>
                    <a:pt x="3147" y="6649"/>
                    <a:pt x="2534" y="6499"/>
                  </a:cubicBezTo>
                  <a:cubicBezTo>
                    <a:pt x="1933" y="6349"/>
                    <a:pt x="1322" y="6188"/>
                    <a:pt x="774" y="5898"/>
                  </a:cubicBezTo>
                  <a:cubicBezTo>
                    <a:pt x="1944" y="5523"/>
                    <a:pt x="3512" y="5468"/>
                    <a:pt x="4402" y="5468"/>
                  </a:cubicBezTo>
                  <a:cubicBezTo>
                    <a:pt x="4478" y="5468"/>
                    <a:pt x="4552" y="5426"/>
                    <a:pt x="4595" y="5372"/>
                  </a:cubicBezTo>
                  <a:cubicBezTo>
                    <a:pt x="4638" y="5308"/>
                    <a:pt x="4649" y="5222"/>
                    <a:pt x="4628" y="5158"/>
                  </a:cubicBezTo>
                  <a:cubicBezTo>
                    <a:pt x="4080" y="3612"/>
                    <a:pt x="3629" y="2367"/>
                    <a:pt x="3522" y="821"/>
                  </a:cubicBezTo>
                  <a:close/>
                  <a:moveTo>
                    <a:pt x="3262" y="1"/>
                  </a:moveTo>
                  <a:cubicBezTo>
                    <a:pt x="3233" y="1"/>
                    <a:pt x="3205" y="6"/>
                    <a:pt x="3178" y="15"/>
                  </a:cubicBezTo>
                  <a:cubicBezTo>
                    <a:pt x="3092" y="58"/>
                    <a:pt x="3039" y="144"/>
                    <a:pt x="3039" y="241"/>
                  </a:cubicBezTo>
                  <a:cubicBezTo>
                    <a:pt x="3049" y="2023"/>
                    <a:pt x="3512" y="3429"/>
                    <a:pt x="4070" y="4996"/>
                  </a:cubicBezTo>
                  <a:cubicBezTo>
                    <a:pt x="2985" y="5018"/>
                    <a:pt x="1289" y="5136"/>
                    <a:pt x="151" y="5630"/>
                  </a:cubicBezTo>
                  <a:cubicBezTo>
                    <a:pt x="76" y="5662"/>
                    <a:pt x="22" y="5737"/>
                    <a:pt x="12" y="5823"/>
                  </a:cubicBezTo>
                  <a:cubicBezTo>
                    <a:pt x="1" y="5909"/>
                    <a:pt x="34" y="5984"/>
                    <a:pt x="108" y="6038"/>
                  </a:cubicBezTo>
                  <a:cubicBezTo>
                    <a:pt x="806" y="6542"/>
                    <a:pt x="1665" y="6757"/>
                    <a:pt x="2417" y="6950"/>
                  </a:cubicBezTo>
                  <a:cubicBezTo>
                    <a:pt x="2942" y="7090"/>
                    <a:pt x="3447" y="7219"/>
                    <a:pt x="3822" y="7422"/>
                  </a:cubicBezTo>
                  <a:cubicBezTo>
                    <a:pt x="3973" y="9140"/>
                    <a:pt x="4005" y="10890"/>
                    <a:pt x="3908" y="12618"/>
                  </a:cubicBezTo>
                  <a:cubicBezTo>
                    <a:pt x="3898" y="12715"/>
                    <a:pt x="3973" y="12811"/>
                    <a:pt x="4070" y="12844"/>
                  </a:cubicBezTo>
                  <a:cubicBezTo>
                    <a:pt x="4091" y="12854"/>
                    <a:pt x="4113" y="12865"/>
                    <a:pt x="4144" y="12865"/>
                  </a:cubicBezTo>
                  <a:cubicBezTo>
                    <a:pt x="4220" y="12865"/>
                    <a:pt x="4295" y="12822"/>
                    <a:pt x="4338" y="12758"/>
                  </a:cubicBezTo>
                  <a:cubicBezTo>
                    <a:pt x="4843" y="11995"/>
                    <a:pt x="5325" y="11265"/>
                    <a:pt x="5809" y="10535"/>
                  </a:cubicBezTo>
                  <a:cubicBezTo>
                    <a:pt x="6260" y="9870"/>
                    <a:pt x="6699" y="9194"/>
                    <a:pt x="7161" y="8507"/>
                  </a:cubicBezTo>
                  <a:cubicBezTo>
                    <a:pt x="7762" y="8636"/>
                    <a:pt x="8342" y="8753"/>
                    <a:pt x="8911" y="8861"/>
                  </a:cubicBezTo>
                  <a:cubicBezTo>
                    <a:pt x="9523" y="8979"/>
                    <a:pt x="10167" y="9097"/>
                    <a:pt x="10811" y="9247"/>
                  </a:cubicBezTo>
                  <a:cubicBezTo>
                    <a:pt x="10827" y="9251"/>
                    <a:pt x="10844" y="9252"/>
                    <a:pt x="10860" y="9252"/>
                  </a:cubicBezTo>
                  <a:cubicBezTo>
                    <a:pt x="10942" y="9252"/>
                    <a:pt x="11024" y="9209"/>
                    <a:pt x="11069" y="9129"/>
                  </a:cubicBezTo>
                  <a:cubicBezTo>
                    <a:pt x="11112" y="9044"/>
                    <a:pt x="11100" y="8925"/>
                    <a:pt x="11026" y="8850"/>
                  </a:cubicBezTo>
                  <a:cubicBezTo>
                    <a:pt x="10585" y="8431"/>
                    <a:pt x="10134" y="7980"/>
                    <a:pt x="9695" y="7530"/>
                  </a:cubicBezTo>
                  <a:cubicBezTo>
                    <a:pt x="9297" y="7133"/>
                    <a:pt x="8879" y="6714"/>
                    <a:pt x="8481" y="6327"/>
                  </a:cubicBezTo>
                  <a:cubicBezTo>
                    <a:pt x="8911" y="5533"/>
                    <a:pt x="9318" y="4964"/>
                    <a:pt x="9769" y="4320"/>
                  </a:cubicBezTo>
                  <a:cubicBezTo>
                    <a:pt x="10081" y="3880"/>
                    <a:pt x="10425" y="3386"/>
                    <a:pt x="10821" y="2775"/>
                  </a:cubicBezTo>
                  <a:cubicBezTo>
                    <a:pt x="10864" y="2689"/>
                    <a:pt x="10864" y="2592"/>
                    <a:pt x="10811" y="2506"/>
                  </a:cubicBezTo>
                  <a:cubicBezTo>
                    <a:pt x="10760" y="2446"/>
                    <a:pt x="10688" y="2413"/>
                    <a:pt x="10612" y="2413"/>
                  </a:cubicBezTo>
                  <a:cubicBezTo>
                    <a:pt x="10592" y="2413"/>
                    <a:pt x="10573" y="2416"/>
                    <a:pt x="10553" y="2420"/>
                  </a:cubicBezTo>
                  <a:cubicBezTo>
                    <a:pt x="9984" y="2592"/>
                    <a:pt x="9373" y="2742"/>
                    <a:pt x="8782" y="2903"/>
                  </a:cubicBezTo>
                  <a:cubicBezTo>
                    <a:pt x="7901" y="3128"/>
                    <a:pt x="6989" y="3365"/>
                    <a:pt x="6174" y="3622"/>
                  </a:cubicBezTo>
                  <a:cubicBezTo>
                    <a:pt x="5508" y="2152"/>
                    <a:pt x="4499" y="1143"/>
                    <a:pt x="3436" y="69"/>
                  </a:cubicBezTo>
                  <a:cubicBezTo>
                    <a:pt x="3391" y="25"/>
                    <a:pt x="3326" y="1"/>
                    <a:pt x="3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4"/>
          <p:cNvGrpSpPr/>
          <p:nvPr/>
        </p:nvGrpSpPr>
        <p:grpSpPr>
          <a:xfrm>
            <a:off x="7882272" y="3440227"/>
            <a:ext cx="137229" cy="142616"/>
            <a:chOff x="2872375" y="2315525"/>
            <a:chExt cx="114625" cy="119125"/>
          </a:xfrm>
        </p:grpSpPr>
        <p:sp>
          <p:nvSpPr>
            <p:cNvPr id="1719" name="Google Shape;1719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824" y="438"/>
                  </a:moveTo>
                  <a:cubicBezTo>
                    <a:pt x="2824" y="578"/>
                    <a:pt x="2834" y="707"/>
                    <a:pt x="2834" y="825"/>
                  </a:cubicBezTo>
                  <a:cubicBezTo>
                    <a:pt x="2846" y="1158"/>
                    <a:pt x="2856" y="1447"/>
                    <a:pt x="2920" y="1834"/>
                  </a:cubicBezTo>
                  <a:cubicBezTo>
                    <a:pt x="2931" y="1888"/>
                    <a:pt x="2974" y="1920"/>
                    <a:pt x="3028" y="1931"/>
                  </a:cubicBezTo>
                  <a:cubicBezTo>
                    <a:pt x="3253" y="1952"/>
                    <a:pt x="3490" y="1984"/>
                    <a:pt x="3736" y="2027"/>
                  </a:cubicBezTo>
                  <a:cubicBezTo>
                    <a:pt x="3833" y="2038"/>
                    <a:pt x="3940" y="2048"/>
                    <a:pt x="4048" y="2070"/>
                  </a:cubicBezTo>
                  <a:cubicBezTo>
                    <a:pt x="3940" y="2113"/>
                    <a:pt x="3843" y="2167"/>
                    <a:pt x="3736" y="2220"/>
                  </a:cubicBezTo>
                  <a:cubicBezTo>
                    <a:pt x="3521" y="2328"/>
                    <a:pt x="3307" y="2435"/>
                    <a:pt x="3071" y="2532"/>
                  </a:cubicBezTo>
                  <a:cubicBezTo>
                    <a:pt x="3028" y="2553"/>
                    <a:pt x="2996" y="2596"/>
                    <a:pt x="3006" y="2650"/>
                  </a:cubicBezTo>
                  <a:cubicBezTo>
                    <a:pt x="3028" y="2983"/>
                    <a:pt x="3049" y="3305"/>
                    <a:pt x="3060" y="3627"/>
                  </a:cubicBezTo>
                  <a:cubicBezTo>
                    <a:pt x="3082" y="3830"/>
                    <a:pt x="3092" y="4035"/>
                    <a:pt x="3103" y="4238"/>
                  </a:cubicBezTo>
                  <a:cubicBezTo>
                    <a:pt x="2781" y="3799"/>
                    <a:pt x="2438" y="3369"/>
                    <a:pt x="2073" y="2961"/>
                  </a:cubicBezTo>
                  <a:cubicBezTo>
                    <a:pt x="2051" y="2940"/>
                    <a:pt x="2019" y="2929"/>
                    <a:pt x="1987" y="2929"/>
                  </a:cubicBezTo>
                  <a:lnTo>
                    <a:pt x="1976" y="2929"/>
                  </a:lnTo>
                  <a:cubicBezTo>
                    <a:pt x="1772" y="2940"/>
                    <a:pt x="1557" y="3036"/>
                    <a:pt x="1332" y="3133"/>
                  </a:cubicBezTo>
                  <a:cubicBezTo>
                    <a:pt x="1138" y="3208"/>
                    <a:pt x="935" y="3294"/>
                    <a:pt x="730" y="3337"/>
                  </a:cubicBezTo>
                  <a:cubicBezTo>
                    <a:pt x="999" y="2983"/>
                    <a:pt x="1429" y="2628"/>
                    <a:pt x="1697" y="2435"/>
                  </a:cubicBezTo>
                  <a:cubicBezTo>
                    <a:pt x="1718" y="2403"/>
                    <a:pt x="1739" y="2370"/>
                    <a:pt x="1739" y="2339"/>
                  </a:cubicBezTo>
                  <a:cubicBezTo>
                    <a:pt x="1739" y="2296"/>
                    <a:pt x="1718" y="2263"/>
                    <a:pt x="1686" y="2242"/>
                  </a:cubicBezTo>
                  <a:cubicBezTo>
                    <a:pt x="1192" y="1909"/>
                    <a:pt x="784" y="1640"/>
                    <a:pt x="408" y="1233"/>
                  </a:cubicBezTo>
                  <a:lnTo>
                    <a:pt x="408" y="1233"/>
                  </a:lnTo>
                  <a:cubicBezTo>
                    <a:pt x="881" y="1308"/>
                    <a:pt x="1321" y="1404"/>
                    <a:pt x="1761" y="1662"/>
                  </a:cubicBezTo>
                  <a:cubicBezTo>
                    <a:pt x="1778" y="1672"/>
                    <a:pt x="1797" y="1677"/>
                    <a:pt x="1815" y="1677"/>
                  </a:cubicBezTo>
                  <a:cubicBezTo>
                    <a:pt x="1853" y="1677"/>
                    <a:pt x="1890" y="1656"/>
                    <a:pt x="1911" y="1619"/>
                  </a:cubicBezTo>
                  <a:cubicBezTo>
                    <a:pt x="2104" y="1340"/>
                    <a:pt x="2341" y="1039"/>
                    <a:pt x="2577" y="750"/>
                  </a:cubicBezTo>
                  <a:cubicBezTo>
                    <a:pt x="2663" y="643"/>
                    <a:pt x="2738" y="535"/>
                    <a:pt x="2824" y="438"/>
                  </a:cubicBezTo>
                  <a:close/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4"/>
          <p:cNvSpPr/>
          <p:nvPr/>
        </p:nvSpPr>
        <p:spPr>
          <a:xfrm>
            <a:off x="524037" y="2772809"/>
            <a:ext cx="104532" cy="152904"/>
          </a:xfrm>
          <a:custGeom>
            <a:avLst/>
            <a:gdLst/>
            <a:ahLst/>
            <a:cxnLst/>
            <a:rect l="l" t="t" r="r" b="b"/>
            <a:pathLst>
              <a:path w="2859" h="4182" extrusionOk="0">
                <a:moveTo>
                  <a:pt x="1435" y="1506"/>
                </a:moveTo>
                <a:cubicBezTo>
                  <a:pt x="1447" y="1528"/>
                  <a:pt x="1458" y="1551"/>
                  <a:pt x="1458" y="1563"/>
                </a:cubicBezTo>
                <a:cubicBezTo>
                  <a:pt x="1447" y="1574"/>
                  <a:pt x="1435" y="1574"/>
                  <a:pt x="1435" y="1574"/>
                </a:cubicBezTo>
                <a:lnTo>
                  <a:pt x="1435" y="1506"/>
                </a:lnTo>
                <a:close/>
                <a:moveTo>
                  <a:pt x="1642" y="1988"/>
                </a:moveTo>
                <a:cubicBezTo>
                  <a:pt x="1677" y="2069"/>
                  <a:pt x="1711" y="2148"/>
                  <a:pt x="1746" y="2217"/>
                </a:cubicBezTo>
                <a:cubicBezTo>
                  <a:pt x="1700" y="2275"/>
                  <a:pt x="1654" y="2344"/>
                  <a:pt x="1619" y="2401"/>
                </a:cubicBezTo>
                <a:lnTo>
                  <a:pt x="1343" y="2263"/>
                </a:lnTo>
                <a:cubicBezTo>
                  <a:pt x="1355" y="2206"/>
                  <a:pt x="1366" y="2137"/>
                  <a:pt x="1366" y="2080"/>
                </a:cubicBezTo>
                <a:cubicBezTo>
                  <a:pt x="1458" y="2046"/>
                  <a:pt x="1550" y="2023"/>
                  <a:pt x="1642" y="1988"/>
                </a:cubicBezTo>
                <a:close/>
                <a:moveTo>
                  <a:pt x="1274" y="2734"/>
                </a:moveTo>
                <a:cubicBezTo>
                  <a:pt x="1297" y="2746"/>
                  <a:pt x="1320" y="2757"/>
                  <a:pt x="1355" y="2780"/>
                </a:cubicBezTo>
                <a:cubicBezTo>
                  <a:pt x="1309" y="2837"/>
                  <a:pt x="1274" y="2895"/>
                  <a:pt x="1228" y="2964"/>
                </a:cubicBezTo>
                <a:cubicBezTo>
                  <a:pt x="1240" y="2883"/>
                  <a:pt x="1263" y="2814"/>
                  <a:pt x="1274" y="2734"/>
                </a:cubicBezTo>
                <a:close/>
                <a:moveTo>
                  <a:pt x="1289" y="1"/>
                </a:moveTo>
                <a:cubicBezTo>
                  <a:pt x="1281" y="1"/>
                  <a:pt x="1272" y="1"/>
                  <a:pt x="1263" y="2"/>
                </a:cubicBezTo>
                <a:cubicBezTo>
                  <a:pt x="1149" y="13"/>
                  <a:pt x="1057" y="105"/>
                  <a:pt x="1057" y="220"/>
                </a:cubicBezTo>
                <a:cubicBezTo>
                  <a:pt x="1045" y="725"/>
                  <a:pt x="1011" y="1219"/>
                  <a:pt x="953" y="1712"/>
                </a:cubicBezTo>
                <a:cubicBezTo>
                  <a:pt x="723" y="1770"/>
                  <a:pt x="471" y="1816"/>
                  <a:pt x="230" y="1827"/>
                </a:cubicBezTo>
                <a:cubicBezTo>
                  <a:pt x="115" y="1839"/>
                  <a:pt x="34" y="1919"/>
                  <a:pt x="23" y="2034"/>
                </a:cubicBezTo>
                <a:cubicBezTo>
                  <a:pt x="0" y="2137"/>
                  <a:pt x="69" y="2240"/>
                  <a:pt x="172" y="2275"/>
                </a:cubicBezTo>
                <a:cubicBezTo>
                  <a:pt x="402" y="2355"/>
                  <a:pt x="620" y="2436"/>
                  <a:pt x="838" y="2539"/>
                </a:cubicBezTo>
                <a:cubicBezTo>
                  <a:pt x="769" y="2987"/>
                  <a:pt x="677" y="3446"/>
                  <a:pt x="563" y="3883"/>
                </a:cubicBezTo>
                <a:cubicBezTo>
                  <a:pt x="529" y="4008"/>
                  <a:pt x="597" y="4135"/>
                  <a:pt x="723" y="4158"/>
                </a:cubicBezTo>
                <a:cubicBezTo>
                  <a:pt x="758" y="4169"/>
                  <a:pt x="792" y="4169"/>
                  <a:pt x="827" y="4169"/>
                </a:cubicBezTo>
                <a:cubicBezTo>
                  <a:pt x="861" y="4181"/>
                  <a:pt x="884" y="4181"/>
                  <a:pt x="919" y="4181"/>
                </a:cubicBezTo>
                <a:cubicBezTo>
                  <a:pt x="999" y="4181"/>
                  <a:pt x="1080" y="4135"/>
                  <a:pt x="1126" y="4066"/>
                </a:cubicBezTo>
                <a:cubicBezTo>
                  <a:pt x="1309" y="3687"/>
                  <a:pt x="1527" y="3332"/>
                  <a:pt x="1757" y="2987"/>
                </a:cubicBezTo>
                <a:cubicBezTo>
                  <a:pt x="1998" y="3136"/>
                  <a:pt x="2251" y="3286"/>
                  <a:pt x="2480" y="3446"/>
                </a:cubicBezTo>
                <a:cubicBezTo>
                  <a:pt x="2520" y="3471"/>
                  <a:pt x="2566" y="3483"/>
                  <a:pt x="2611" y="3483"/>
                </a:cubicBezTo>
                <a:cubicBezTo>
                  <a:pt x="2671" y="3483"/>
                  <a:pt x="2728" y="3462"/>
                  <a:pt x="2767" y="3423"/>
                </a:cubicBezTo>
                <a:cubicBezTo>
                  <a:pt x="2848" y="3343"/>
                  <a:pt x="2859" y="3217"/>
                  <a:pt x="2802" y="3136"/>
                </a:cubicBezTo>
                <a:cubicBezTo>
                  <a:pt x="2606" y="2849"/>
                  <a:pt x="2434" y="2562"/>
                  <a:pt x="2285" y="2275"/>
                </a:cubicBezTo>
                <a:cubicBezTo>
                  <a:pt x="2446" y="2080"/>
                  <a:pt x="2606" y="1885"/>
                  <a:pt x="2779" y="1712"/>
                </a:cubicBezTo>
                <a:cubicBezTo>
                  <a:pt x="2825" y="1655"/>
                  <a:pt x="2848" y="1574"/>
                  <a:pt x="2825" y="1506"/>
                </a:cubicBezTo>
                <a:cubicBezTo>
                  <a:pt x="2813" y="1437"/>
                  <a:pt x="2767" y="1368"/>
                  <a:pt x="2698" y="1345"/>
                </a:cubicBezTo>
                <a:cubicBezTo>
                  <a:pt x="2593" y="1303"/>
                  <a:pt x="2489" y="1285"/>
                  <a:pt x="2388" y="1285"/>
                </a:cubicBezTo>
                <a:cubicBezTo>
                  <a:pt x="2212" y="1285"/>
                  <a:pt x="2043" y="1337"/>
                  <a:pt x="1883" y="1403"/>
                </a:cubicBezTo>
                <a:cubicBezTo>
                  <a:pt x="1734" y="1000"/>
                  <a:pt x="1608" y="599"/>
                  <a:pt x="1504" y="174"/>
                </a:cubicBezTo>
                <a:cubicBezTo>
                  <a:pt x="1483" y="67"/>
                  <a:pt x="1393" y="1"/>
                  <a:pt x="12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4"/>
          <p:cNvSpPr/>
          <p:nvPr/>
        </p:nvSpPr>
        <p:spPr>
          <a:xfrm>
            <a:off x="7892314" y="2727152"/>
            <a:ext cx="117126" cy="141958"/>
          </a:xfrm>
          <a:custGeom>
            <a:avLst/>
            <a:gdLst/>
            <a:ahLst/>
            <a:cxnLst/>
            <a:rect l="l" t="t" r="r" b="b"/>
            <a:pathLst>
              <a:path w="3146" h="3813" extrusionOk="0">
                <a:moveTo>
                  <a:pt x="115" y="3605"/>
                </a:moveTo>
                <a:cubicBezTo>
                  <a:pt x="150" y="3640"/>
                  <a:pt x="184" y="3651"/>
                  <a:pt x="219" y="3651"/>
                </a:cubicBezTo>
                <a:cubicBezTo>
                  <a:pt x="230" y="3686"/>
                  <a:pt x="265" y="3697"/>
                  <a:pt x="288" y="3709"/>
                </a:cubicBezTo>
                <a:cubicBezTo>
                  <a:pt x="367" y="3743"/>
                  <a:pt x="459" y="3732"/>
                  <a:pt x="528" y="3686"/>
                </a:cubicBezTo>
                <a:cubicBezTo>
                  <a:pt x="850" y="3422"/>
                  <a:pt x="1183" y="3181"/>
                  <a:pt x="1539" y="2963"/>
                </a:cubicBezTo>
                <a:cubicBezTo>
                  <a:pt x="1711" y="3192"/>
                  <a:pt x="1872" y="3434"/>
                  <a:pt x="2021" y="3674"/>
                </a:cubicBezTo>
                <a:cubicBezTo>
                  <a:pt x="2067" y="3778"/>
                  <a:pt x="2193" y="3812"/>
                  <a:pt x="2285" y="3778"/>
                </a:cubicBezTo>
                <a:cubicBezTo>
                  <a:pt x="2388" y="3732"/>
                  <a:pt x="2457" y="3628"/>
                  <a:pt x="2434" y="3526"/>
                </a:cubicBezTo>
                <a:cubicBezTo>
                  <a:pt x="2377" y="3192"/>
                  <a:pt x="2331" y="2860"/>
                  <a:pt x="2319" y="2526"/>
                </a:cubicBezTo>
                <a:cubicBezTo>
                  <a:pt x="2538" y="2411"/>
                  <a:pt x="2768" y="2309"/>
                  <a:pt x="2997" y="2217"/>
                </a:cubicBezTo>
                <a:cubicBezTo>
                  <a:pt x="3066" y="2182"/>
                  <a:pt x="3112" y="2125"/>
                  <a:pt x="3135" y="2056"/>
                </a:cubicBezTo>
                <a:cubicBezTo>
                  <a:pt x="3146" y="1975"/>
                  <a:pt x="3123" y="1906"/>
                  <a:pt x="3077" y="1849"/>
                </a:cubicBezTo>
                <a:cubicBezTo>
                  <a:pt x="2870" y="1631"/>
                  <a:pt x="2572" y="1585"/>
                  <a:pt x="2308" y="1574"/>
                </a:cubicBezTo>
                <a:cubicBezTo>
                  <a:pt x="2331" y="1137"/>
                  <a:pt x="2388" y="712"/>
                  <a:pt x="2469" y="299"/>
                </a:cubicBezTo>
                <a:cubicBezTo>
                  <a:pt x="2492" y="184"/>
                  <a:pt x="2423" y="69"/>
                  <a:pt x="2319" y="35"/>
                </a:cubicBezTo>
                <a:cubicBezTo>
                  <a:pt x="2205" y="0"/>
                  <a:pt x="2090" y="46"/>
                  <a:pt x="2044" y="150"/>
                </a:cubicBezTo>
                <a:cubicBezTo>
                  <a:pt x="1826" y="609"/>
                  <a:pt x="1596" y="1046"/>
                  <a:pt x="1332" y="1482"/>
                </a:cubicBezTo>
                <a:cubicBezTo>
                  <a:pt x="1091" y="1436"/>
                  <a:pt x="850" y="1367"/>
                  <a:pt x="620" y="1286"/>
                </a:cubicBezTo>
                <a:cubicBezTo>
                  <a:pt x="517" y="1240"/>
                  <a:pt x="413" y="1286"/>
                  <a:pt x="356" y="1378"/>
                </a:cubicBezTo>
                <a:cubicBezTo>
                  <a:pt x="299" y="1470"/>
                  <a:pt x="311" y="1585"/>
                  <a:pt x="390" y="1666"/>
                </a:cubicBezTo>
                <a:cubicBezTo>
                  <a:pt x="563" y="1826"/>
                  <a:pt x="735" y="1998"/>
                  <a:pt x="896" y="2182"/>
                </a:cubicBezTo>
                <a:cubicBezTo>
                  <a:pt x="643" y="2561"/>
                  <a:pt x="367" y="2929"/>
                  <a:pt x="81" y="3296"/>
                </a:cubicBezTo>
                <a:cubicBezTo>
                  <a:pt x="0" y="3388"/>
                  <a:pt x="23" y="3537"/>
                  <a:pt x="115" y="3605"/>
                </a:cubicBezTo>
                <a:close/>
                <a:moveTo>
                  <a:pt x="2308" y="2021"/>
                </a:moveTo>
                <a:cubicBezTo>
                  <a:pt x="2308" y="2021"/>
                  <a:pt x="2308" y="2033"/>
                  <a:pt x="2296" y="2033"/>
                </a:cubicBezTo>
                <a:lnTo>
                  <a:pt x="2296" y="2021"/>
                </a:lnTo>
                <a:close/>
                <a:moveTo>
                  <a:pt x="1860" y="1482"/>
                </a:moveTo>
                <a:lnTo>
                  <a:pt x="1860" y="1551"/>
                </a:lnTo>
                <a:lnTo>
                  <a:pt x="1826" y="1551"/>
                </a:lnTo>
                <a:close/>
                <a:moveTo>
                  <a:pt x="1562" y="1975"/>
                </a:moveTo>
                <a:cubicBezTo>
                  <a:pt x="1653" y="1987"/>
                  <a:pt x="1757" y="1998"/>
                  <a:pt x="1849" y="2010"/>
                </a:cubicBezTo>
                <a:lnTo>
                  <a:pt x="1849" y="2263"/>
                </a:lnTo>
                <a:cubicBezTo>
                  <a:pt x="1780" y="2297"/>
                  <a:pt x="1722" y="2331"/>
                  <a:pt x="1653" y="2365"/>
                </a:cubicBezTo>
                <a:cubicBezTo>
                  <a:pt x="1596" y="2297"/>
                  <a:pt x="1528" y="2217"/>
                  <a:pt x="1459" y="2136"/>
                </a:cubicBezTo>
                <a:cubicBezTo>
                  <a:pt x="1493" y="2079"/>
                  <a:pt x="1528" y="2033"/>
                  <a:pt x="1562" y="1975"/>
                </a:cubicBezTo>
                <a:close/>
                <a:moveTo>
                  <a:pt x="1206" y="2538"/>
                </a:moveTo>
                <a:cubicBezTo>
                  <a:pt x="1217" y="2561"/>
                  <a:pt x="1240" y="2584"/>
                  <a:pt x="1263" y="2607"/>
                </a:cubicBezTo>
                <a:cubicBezTo>
                  <a:pt x="1194" y="2641"/>
                  <a:pt x="1137" y="2687"/>
                  <a:pt x="1068" y="2722"/>
                </a:cubicBezTo>
                <a:cubicBezTo>
                  <a:pt x="1114" y="2664"/>
                  <a:pt x="1160" y="2595"/>
                  <a:pt x="1206" y="25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4"/>
          <p:cNvSpPr/>
          <p:nvPr/>
        </p:nvSpPr>
        <p:spPr>
          <a:xfrm>
            <a:off x="8730138" y="2954917"/>
            <a:ext cx="78938" cy="74405"/>
          </a:xfrm>
          <a:custGeom>
            <a:avLst/>
            <a:gdLst/>
            <a:ahLst/>
            <a:cxnLst/>
            <a:rect l="l" t="t" r="r" b="b"/>
            <a:pathLst>
              <a:path w="2159" h="2035" extrusionOk="0">
                <a:moveTo>
                  <a:pt x="878" y="1"/>
                </a:moveTo>
                <a:cubicBezTo>
                  <a:pt x="846" y="1"/>
                  <a:pt x="813" y="8"/>
                  <a:pt x="781" y="24"/>
                </a:cubicBezTo>
                <a:cubicBezTo>
                  <a:pt x="689" y="59"/>
                  <a:pt x="643" y="162"/>
                  <a:pt x="655" y="254"/>
                </a:cubicBezTo>
                <a:lnTo>
                  <a:pt x="689" y="598"/>
                </a:lnTo>
                <a:cubicBezTo>
                  <a:pt x="518" y="656"/>
                  <a:pt x="345" y="702"/>
                  <a:pt x="173" y="748"/>
                </a:cubicBezTo>
                <a:cubicBezTo>
                  <a:pt x="69" y="782"/>
                  <a:pt x="0" y="874"/>
                  <a:pt x="12" y="989"/>
                </a:cubicBezTo>
                <a:cubicBezTo>
                  <a:pt x="12" y="1103"/>
                  <a:pt x="104" y="1184"/>
                  <a:pt x="219" y="1195"/>
                </a:cubicBezTo>
                <a:cubicBezTo>
                  <a:pt x="391" y="1218"/>
                  <a:pt x="575" y="1241"/>
                  <a:pt x="758" y="1276"/>
                </a:cubicBezTo>
                <a:lnTo>
                  <a:pt x="816" y="1838"/>
                </a:lnTo>
                <a:cubicBezTo>
                  <a:pt x="826" y="1947"/>
                  <a:pt x="930" y="2035"/>
                  <a:pt x="1048" y="2035"/>
                </a:cubicBezTo>
                <a:cubicBezTo>
                  <a:pt x="1055" y="2035"/>
                  <a:pt x="1062" y="2034"/>
                  <a:pt x="1069" y="2034"/>
                </a:cubicBezTo>
                <a:cubicBezTo>
                  <a:pt x="1195" y="2022"/>
                  <a:pt x="1275" y="1919"/>
                  <a:pt x="1275" y="1792"/>
                </a:cubicBezTo>
                <a:cubicBezTo>
                  <a:pt x="1263" y="1666"/>
                  <a:pt x="1275" y="1540"/>
                  <a:pt x="1321" y="1402"/>
                </a:cubicBezTo>
                <a:cubicBezTo>
                  <a:pt x="1505" y="1448"/>
                  <a:pt x="1677" y="1506"/>
                  <a:pt x="1849" y="1575"/>
                </a:cubicBezTo>
                <a:cubicBezTo>
                  <a:pt x="1878" y="1585"/>
                  <a:pt x="1907" y="1590"/>
                  <a:pt x="1936" y="1590"/>
                </a:cubicBezTo>
                <a:cubicBezTo>
                  <a:pt x="2029" y="1590"/>
                  <a:pt x="2113" y="1534"/>
                  <a:pt x="2148" y="1437"/>
                </a:cubicBezTo>
                <a:cubicBezTo>
                  <a:pt x="2159" y="1414"/>
                  <a:pt x="2159" y="1391"/>
                  <a:pt x="2159" y="1368"/>
                </a:cubicBezTo>
                <a:cubicBezTo>
                  <a:pt x="2159" y="1276"/>
                  <a:pt x="2102" y="1184"/>
                  <a:pt x="2010" y="1149"/>
                </a:cubicBezTo>
                <a:cubicBezTo>
                  <a:pt x="2010" y="1149"/>
                  <a:pt x="1998" y="1149"/>
                  <a:pt x="1998" y="1138"/>
                </a:cubicBezTo>
                <a:lnTo>
                  <a:pt x="1987" y="1138"/>
                </a:lnTo>
                <a:cubicBezTo>
                  <a:pt x="1883" y="1023"/>
                  <a:pt x="1792" y="909"/>
                  <a:pt x="1689" y="794"/>
                </a:cubicBezTo>
                <a:cubicBezTo>
                  <a:pt x="1781" y="690"/>
                  <a:pt x="1872" y="587"/>
                  <a:pt x="1987" y="483"/>
                </a:cubicBezTo>
                <a:cubicBezTo>
                  <a:pt x="2067" y="403"/>
                  <a:pt x="2079" y="277"/>
                  <a:pt x="2010" y="174"/>
                </a:cubicBezTo>
                <a:cubicBezTo>
                  <a:pt x="1966" y="116"/>
                  <a:pt x="1899" y="85"/>
                  <a:pt x="1833" y="85"/>
                </a:cubicBezTo>
                <a:cubicBezTo>
                  <a:pt x="1794" y="85"/>
                  <a:pt x="1756" y="95"/>
                  <a:pt x="1723" y="116"/>
                </a:cubicBezTo>
                <a:cubicBezTo>
                  <a:pt x="1574" y="197"/>
                  <a:pt x="1436" y="277"/>
                  <a:pt x="1286" y="346"/>
                </a:cubicBezTo>
                <a:cubicBezTo>
                  <a:pt x="1206" y="254"/>
                  <a:pt x="1126" y="162"/>
                  <a:pt x="1046" y="82"/>
                </a:cubicBezTo>
                <a:cubicBezTo>
                  <a:pt x="1000" y="29"/>
                  <a:pt x="940" y="1"/>
                  <a:pt x="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4" name="Google Shape;1724;p44"/>
          <p:cNvGrpSpPr/>
          <p:nvPr/>
        </p:nvGrpSpPr>
        <p:grpSpPr>
          <a:xfrm>
            <a:off x="1208897" y="2895289"/>
            <a:ext cx="137229" cy="142616"/>
            <a:chOff x="2872375" y="2315525"/>
            <a:chExt cx="114625" cy="119125"/>
          </a:xfrm>
        </p:grpSpPr>
        <p:sp>
          <p:nvSpPr>
            <p:cNvPr id="1725" name="Google Shape;1725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824" y="438"/>
                  </a:moveTo>
                  <a:cubicBezTo>
                    <a:pt x="2824" y="578"/>
                    <a:pt x="2834" y="707"/>
                    <a:pt x="2834" y="825"/>
                  </a:cubicBezTo>
                  <a:cubicBezTo>
                    <a:pt x="2846" y="1158"/>
                    <a:pt x="2856" y="1447"/>
                    <a:pt x="2920" y="1834"/>
                  </a:cubicBezTo>
                  <a:cubicBezTo>
                    <a:pt x="2931" y="1888"/>
                    <a:pt x="2974" y="1920"/>
                    <a:pt x="3028" y="1931"/>
                  </a:cubicBezTo>
                  <a:cubicBezTo>
                    <a:pt x="3253" y="1952"/>
                    <a:pt x="3490" y="1984"/>
                    <a:pt x="3736" y="2027"/>
                  </a:cubicBezTo>
                  <a:cubicBezTo>
                    <a:pt x="3833" y="2038"/>
                    <a:pt x="3940" y="2048"/>
                    <a:pt x="4048" y="2070"/>
                  </a:cubicBezTo>
                  <a:cubicBezTo>
                    <a:pt x="3940" y="2113"/>
                    <a:pt x="3843" y="2167"/>
                    <a:pt x="3736" y="2220"/>
                  </a:cubicBezTo>
                  <a:cubicBezTo>
                    <a:pt x="3521" y="2328"/>
                    <a:pt x="3307" y="2435"/>
                    <a:pt x="3071" y="2532"/>
                  </a:cubicBezTo>
                  <a:cubicBezTo>
                    <a:pt x="3028" y="2553"/>
                    <a:pt x="2996" y="2596"/>
                    <a:pt x="3006" y="2650"/>
                  </a:cubicBezTo>
                  <a:cubicBezTo>
                    <a:pt x="3028" y="2983"/>
                    <a:pt x="3049" y="3305"/>
                    <a:pt x="3060" y="3627"/>
                  </a:cubicBezTo>
                  <a:cubicBezTo>
                    <a:pt x="3082" y="3830"/>
                    <a:pt x="3092" y="4035"/>
                    <a:pt x="3103" y="4238"/>
                  </a:cubicBezTo>
                  <a:cubicBezTo>
                    <a:pt x="2781" y="3799"/>
                    <a:pt x="2438" y="3369"/>
                    <a:pt x="2073" y="2961"/>
                  </a:cubicBezTo>
                  <a:cubicBezTo>
                    <a:pt x="2051" y="2940"/>
                    <a:pt x="2019" y="2929"/>
                    <a:pt x="1987" y="2929"/>
                  </a:cubicBezTo>
                  <a:lnTo>
                    <a:pt x="1976" y="2929"/>
                  </a:lnTo>
                  <a:cubicBezTo>
                    <a:pt x="1772" y="2940"/>
                    <a:pt x="1557" y="3036"/>
                    <a:pt x="1332" y="3133"/>
                  </a:cubicBezTo>
                  <a:cubicBezTo>
                    <a:pt x="1138" y="3208"/>
                    <a:pt x="935" y="3294"/>
                    <a:pt x="730" y="3337"/>
                  </a:cubicBezTo>
                  <a:cubicBezTo>
                    <a:pt x="999" y="2983"/>
                    <a:pt x="1429" y="2628"/>
                    <a:pt x="1697" y="2435"/>
                  </a:cubicBezTo>
                  <a:cubicBezTo>
                    <a:pt x="1718" y="2403"/>
                    <a:pt x="1739" y="2370"/>
                    <a:pt x="1739" y="2339"/>
                  </a:cubicBezTo>
                  <a:cubicBezTo>
                    <a:pt x="1739" y="2296"/>
                    <a:pt x="1718" y="2263"/>
                    <a:pt x="1686" y="2242"/>
                  </a:cubicBezTo>
                  <a:cubicBezTo>
                    <a:pt x="1192" y="1909"/>
                    <a:pt x="784" y="1640"/>
                    <a:pt x="408" y="1233"/>
                  </a:cubicBezTo>
                  <a:lnTo>
                    <a:pt x="408" y="1233"/>
                  </a:lnTo>
                  <a:cubicBezTo>
                    <a:pt x="881" y="1308"/>
                    <a:pt x="1321" y="1404"/>
                    <a:pt x="1761" y="1662"/>
                  </a:cubicBezTo>
                  <a:cubicBezTo>
                    <a:pt x="1778" y="1672"/>
                    <a:pt x="1797" y="1677"/>
                    <a:pt x="1815" y="1677"/>
                  </a:cubicBezTo>
                  <a:cubicBezTo>
                    <a:pt x="1853" y="1677"/>
                    <a:pt x="1890" y="1656"/>
                    <a:pt x="1911" y="1619"/>
                  </a:cubicBezTo>
                  <a:cubicBezTo>
                    <a:pt x="2104" y="1340"/>
                    <a:pt x="2341" y="1039"/>
                    <a:pt x="2577" y="750"/>
                  </a:cubicBezTo>
                  <a:cubicBezTo>
                    <a:pt x="2663" y="643"/>
                    <a:pt x="2738" y="535"/>
                    <a:pt x="2824" y="438"/>
                  </a:cubicBezTo>
                  <a:close/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4"/>
          <p:cNvGrpSpPr/>
          <p:nvPr/>
        </p:nvGrpSpPr>
        <p:grpSpPr>
          <a:xfrm>
            <a:off x="874791" y="3370491"/>
            <a:ext cx="140432" cy="133428"/>
            <a:chOff x="1865750" y="3156750"/>
            <a:chExt cx="117300" cy="111450"/>
          </a:xfrm>
        </p:grpSpPr>
        <p:sp>
          <p:nvSpPr>
            <p:cNvPr id="1728" name="Google Shape;1728;p44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1865750" y="3156750"/>
              <a:ext cx="117300" cy="111450"/>
            </a:xfrm>
            <a:custGeom>
              <a:avLst/>
              <a:gdLst/>
              <a:ahLst/>
              <a:cxnLst/>
              <a:rect l="l" t="t" r="r" b="b"/>
              <a:pathLst>
                <a:path w="4692" h="4458" extrusionOk="0">
                  <a:moveTo>
                    <a:pt x="2308" y="539"/>
                  </a:moveTo>
                  <a:cubicBezTo>
                    <a:pt x="2330" y="646"/>
                    <a:pt x="2351" y="765"/>
                    <a:pt x="2362" y="872"/>
                  </a:cubicBezTo>
                  <a:cubicBezTo>
                    <a:pt x="2416" y="1108"/>
                    <a:pt x="2459" y="1344"/>
                    <a:pt x="2491" y="1602"/>
                  </a:cubicBezTo>
                  <a:cubicBezTo>
                    <a:pt x="2502" y="1645"/>
                    <a:pt x="2534" y="1688"/>
                    <a:pt x="2587" y="1698"/>
                  </a:cubicBezTo>
                  <a:cubicBezTo>
                    <a:pt x="2921" y="1762"/>
                    <a:pt x="3243" y="1838"/>
                    <a:pt x="3565" y="1902"/>
                  </a:cubicBezTo>
                  <a:cubicBezTo>
                    <a:pt x="3758" y="1945"/>
                    <a:pt x="3940" y="1988"/>
                    <a:pt x="4144" y="2031"/>
                  </a:cubicBezTo>
                  <a:cubicBezTo>
                    <a:pt x="3629" y="2213"/>
                    <a:pt x="3124" y="2439"/>
                    <a:pt x="2630" y="2686"/>
                  </a:cubicBezTo>
                  <a:cubicBezTo>
                    <a:pt x="2599" y="2697"/>
                    <a:pt x="2577" y="2729"/>
                    <a:pt x="2577" y="2761"/>
                  </a:cubicBezTo>
                  <a:cubicBezTo>
                    <a:pt x="2534" y="2965"/>
                    <a:pt x="2556" y="3191"/>
                    <a:pt x="2587" y="3437"/>
                  </a:cubicBezTo>
                  <a:cubicBezTo>
                    <a:pt x="2620" y="3641"/>
                    <a:pt x="2641" y="3856"/>
                    <a:pt x="2630" y="4071"/>
                  </a:cubicBezTo>
                  <a:cubicBezTo>
                    <a:pt x="2351" y="3706"/>
                    <a:pt x="2137" y="3201"/>
                    <a:pt x="2019" y="2900"/>
                  </a:cubicBezTo>
                  <a:cubicBezTo>
                    <a:pt x="2008" y="2869"/>
                    <a:pt x="1976" y="2836"/>
                    <a:pt x="1933" y="2826"/>
                  </a:cubicBezTo>
                  <a:lnTo>
                    <a:pt x="1912" y="2826"/>
                  </a:lnTo>
                  <a:cubicBezTo>
                    <a:pt x="1879" y="2826"/>
                    <a:pt x="1857" y="2836"/>
                    <a:pt x="1836" y="2857"/>
                  </a:cubicBezTo>
                  <a:cubicBezTo>
                    <a:pt x="1385" y="3244"/>
                    <a:pt x="1010" y="3566"/>
                    <a:pt x="516" y="3813"/>
                  </a:cubicBezTo>
                  <a:cubicBezTo>
                    <a:pt x="720" y="3373"/>
                    <a:pt x="924" y="2976"/>
                    <a:pt x="1289" y="2621"/>
                  </a:cubicBezTo>
                  <a:cubicBezTo>
                    <a:pt x="1332" y="2578"/>
                    <a:pt x="1342" y="2514"/>
                    <a:pt x="1299" y="2461"/>
                  </a:cubicBezTo>
                  <a:cubicBezTo>
                    <a:pt x="1085" y="2203"/>
                    <a:pt x="860" y="1891"/>
                    <a:pt x="634" y="1591"/>
                  </a:cubicBezTo>
                  <a:lnTo>
                    <a:pt x="409" y="1269"/>
                  </a:lnTo>
                  <a:lnTo>
                    <a:pt x="409" y="1269"/>
                  </a:lnTo>
                  <a:cubicBezTo>
                    <a:pt x="538" y="1301"/>
                    <a:pt x="666" y="1333"/>
                    <a:pt x="784" y="1366"/>
                  </a:cubicBezTo>
                  <a:cubicBezTo>
                    <a:pt x="1106" y="1440"/>
                    <a:pt x="1385" y="1505"/>
                    <a:pt x="1772" y="1548"/>
                  </a:cubicBezTo>
                  <a:cubicBezTo>
                    <a:pt x="1779" y="1549"/>
                    <a:pt x="1786" y="1550"/>
                    <a:pt x="1793" y="1550"/>
                  </a:cubicBezTo>
                  <a:cubicBezTo>
                    <a:pt x="1839" y="1550"/>
                    <a:pt x="1882" y="1521"/>
                    <a:pt x="1900" y="1483"/>
                  </a:cubicBezTo>
                  <a:cubicBezTo>
                    <a:pt x="1986" y="1269"/>
                    <a:pt x="2083" y="1044"/>
                    <a:pt x="2179" y="829"/>
                  </a:cubicBezTo>
                  <a:lnTo>
                    <a:pt x="2308" y="539"/>
                  </a:lnTo>
                  <a:close/>
                  <a:moveTo>
                    <a:pt x="2353" y="0"/>
                  </a:moveTo>
                  <a:cubicBezTo>
                    <a:pt x="2306" y="0"/>
                    <a:pt x="2263" y="30"/>
                    <a:pt x="2244" y="78"/>
                  </a:cubicBezTo>
                  <a:cubicBezTo>
                    <a:pt x="2158" y="281"/>
                    <a:pt x="2062" y="507"/>
                    <a:pt x="1965" y="732"/>
                  </a:cubicBezTo>
                  <a:cubicBezTo>
                    <a:pt x="1879" y="925"/>
                    <a:pt x="1793" y="1118"/>
                    <a:pt x="1718" y="1312"/>
                  </a:cubicBezTo>
                  <a:cubicBezTo>
                    <a:pt x="1385" y="1269"/>
                    <a:pt x="1127" y="1204"/>
                    <a:pt x="838" y="1130"/>
                  </a:cubicBezTo>
                  <a:cubicBezTo>
                    <a:pt x="645" y="1087"/>
                    <a:pt x="419" y="1033"/>
                    <a:pt x="151" y="979"/>
                  </a:cubicBezTo>
                  <a:cubicBezTo>
                    <a:pt x="142" y="977"/>
                    <a:pt x="132" y="976"/>
                    <a:pt x="124" y="976"/>
                  </a:cubicBezTo>
                  <a:cubicBezTo>
                    <a:pt x="82" y="976"/>
                    <a:pt x="48" y="997"/>
                    <a:pt x="22" y="1033"/>
                  </a:cubicBezTo>
                  <a:cubicBezTo>
                    <a:pt x="1" y="1065"/>
                    <a:pt x="1" y="1118"/>
                    <a:pt x="33" y="1161"/>
                  </a:cubicBezTo>
                  <a:cubicBezTo>
                    <a:pt x="173" y="1344"/>
                    <a:pt x="312" y="1537"/>
                    <a:pt x="452" y="1731"/>
                  </a:cubicBezTo>
                  <a:cubicBezTo>
                    <a:pt x="645" y="1999"/>
                    <a:pt x="848" y="2289"/>
                    <a:pt x="1053" y="2535"/>
                  </a:cubicBezTo>
                  <a:cubicBezTo>
                    <a:pt x="623" y="2976"/>
                    <a:pt x="409" y="3470"/>
                    <a:pt x="183" y="3995"/>
                  </a:cubicBezTo>
                  <a:cubicBezTo>
                    <a:pt x="161" y="4038"/>
                    <a:pt x="173" y="4092"/>
                    <a:pt x="204" y="4124"/>
                  </a:cubicBezTo>
                  <a:cubicBezTo>
                    <a:pt x="225" y="4145"/>
                    <a:pt x="255" y="4157"/>
                    <a:pt x="285" y="4157"/>
                  </a:cubicBezTo>
                  <a:cubicBezTo>
                    <a:pt x="301" y="4157"/>
                    <a:pt x="318" y="4153"/>
                    <a:pt x="333" y="4146"/>
                  </a:cubicBezTo>
                  <a:cubicBezTo>
                    <a:pt x="956" y="3899"/>
                    <a:pt x="1385" y="3544"/>
                    <a:pt x="1857" y="3136"/>
                  </a:cubicBezTo>
                  <a:cubicBezTo>
                    <a:pt x="2019" y="3523"/>
                    <a:pt x="2298" y="4092"/>
                    <a:pt x="2620" y="4425"/>
                  </a:cubicBezTo>
                  <a:cubicBezTo>
                    <a:pt x="2641" y="4446"/>
                    <a:pt x="2673" y="4457"/>
                    <a:pt x="2706" y="4457"/>
                  </a:cubicBezTo>
                  <a:cubicBezTo>
                    <a:pt x="2716" y="4457"/>
                    <a:pt x="2727" y="4457"/>
                    <a:pt x="2738" y="4446"/>
                  </a:cubicBezTo>
                  <a:cubicBezTo>
                    <a:pt x="2781" y="4436"/>
                    <a:pt x="2813" y="4403"/>
                    <a:pt x="2813" y="4371"/>
                  </a:cubicBezTo>
                  <a:cubicBezTo>
                    <a:pt x="2899" y="4038"/>
                    <a:pt x="2856" y="3706"/>
                    <a:pt x="2824" y="3405"/>
                  </a:cubicBezTo>
                  <a:cubicBezTo>
                    <a:pt x="2802" y="3212"/>
                    <a:pt x="2770" y="3019"/>
                    <a:pt x="2792" y="2869"/>
                  </a:cubicBezTo>
                  <a:cubicBezTo>
                    <a:pt x="3382" y="2568"/>
                    <a:pt x="3994" y="2321"/>
                    <a:pt x="4605" y="2117"/>
                  </a:cubicBezTo>
                  <a:cubicBezTo>
                    <a:pt x="4660" y="2106"/>
                    <a:pt x="4691" y="2053"/>
                    <a:pt x="4691" y="1999"/>
                  </a:cubicBezTo>
                  <a:cubicBezTo>
                    <a:pt x="4691" y="1945"/>
                    <a:pt x="4648" y="1902"/>
                    <a:pt x="4595" y="1891"/>
                  </a:cubicBezTo>
                  <a:cubicBezTo>
                    <a:pt x="4262" y="1817"/>
                    <a:pt x="3940" y="1752"/>
                    <a:pt x="3618" y="1677"/>
                  </a:cubicBezTo>
                  <a:lnTo>
                    <a:pt x="2716" y="1483"/>
                  </a:lnTo>
                  <a:cubicBezTo>
                    <a:pt x="2673" y="1258"/>
                    <a:pt x="2641" y="1044"/>
                    <a:pt x="2599" y="829"/>
                  </a:cubicBezTo>
                  <a:cubicBezTo>
                    <a:pt x="2556" y="593"/>
                    <a:pt x="2513" y="357"/>
                    <a:pt x="2470" y="99"/>
                  </a:cubicBezTo>
                  <a:cubicBezTo>
                    <a:pt x="2470" y="45"/>
                    <a:pt x="2427" y="13"/>
                    <a:pt x="2373" y="2"/>
                  </a:cubicBezTo>
                  <a:cubicBezTo>
                    <a:pt x="2366" y="1"/>
                    <a:pt x="2359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44"/>
          <p:cNvGrpSpPr/>
          <p:nvPr/>
        </p:nvGrpSpPr>
        <p:grpSpPr>
          <a:xfrm>
            <a:off x="8267697" y="1973902"/>
            <a:ext cx="137229" cy="142616"/>
            <a:chOff x="2872375" y="2315525"/>
            <a:chExt cx="114625" cy="119125"/>
          </a:xfrm>
        </p:grpSpPr>
        <p:sp>
          <p:nvSpPr>
            <p:cNvPr id="1731" name="Google Shape;1731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824" y="438"/>
                  </a:moveTo>
                  <a:cubicBezTo>
                    <a:pt x="2824" y="578"/>
                    <a:pt x="2834" y="707"/>
                    <a:pt x="2834" y="825"/>
                  </a:cubicBezTo>
                  <a:cubicBezTo>
                    <a:pt x="2846" y="1158"/>
                    <a:pt x="2856" y="1447"/>
                    <a:pt x="2920" y="1834"/>
                  </a:cubicBezTo>
                  <a:cubicBezTo>
                    <a:pt x="2931" y="1888"/>
                    <a:pt x="2974" y="1920"/>
                    <a:pt x="3028" y="1931"/>
                  </a:cubicBezTo>
                  <a:cubicBezTo>
                    <a:pt x="3253" y="1952"/>
                    <a:pt x="3490" y="1984"/>
                    <a:pt x="3736" y="2027"/>
                  </a:cubicBezTo>
                  <a:cubicBezTo>
                    <a:pt x="3833" y="2038"/>
                    <a:pt x="3940" y="2048"/>
                    <a:pt x="4048" y="2070"/>
                  </a:cubicBezTo>
                  <a:cubicBezTo>
                    <a:pt x="3940" y="2113"/>
                    <a:pt x="3843" y="2167"/>
                    <a:pt x="3736" y="2220"/>
                  </a:cubicBezTo>
                  <a:cubicBezTo>
                    <a:pt x="3521" y="2328"/>
                    <a:pt x="3307" y="2435"/>
                    <a:pt x="3071" y="2532"/>
                  </a:cubicBezTo>
                  <a:cubicBezTo>
                    <a:pt x="3028" y="2553"/>
                    <a:pt x="2996" y="2596"/>
                    <a:pt x="3006" y="2650"/>
                  </a:cubicBezTo>
                  <a:cubicBezTo>
                    <a:pt x="3028" y="2983"/>
                    <a:pt x="3049" y="3305"/>
                    <a:pt x="3060" y="3627"/>
                  </a:cubicBezTo>
                  <a:cubicBezTo>
                    <a:pt x="3082" y="3830"/>
                    <a:pt x="3092" y="4035"/>
                    <a:pt x="3103" y="4238"/>
                  </a:cubicBezTo>
                  <a:cubicBezTo>
                    <a:pt x="2781" y="3799"/>
                    <a:pt x="2438" y="3369"/>
                    <a:pt x="2073" y="2961"/>
                  </a:cubicBezTo>
                  <a:cubicBezTo>
                    <a:pt x="2051" y="2940"/>
                    <a:pt x="2019" y="2929"/>
                    <a:pt x="1987" y="2929"/>
                  </a:cubicBezTo>
                  <a:lnTo>
                    <a:pt x="1976" y="2929"/>
                  </a:lnTo>
                  <a:cubicBezTo>
                    <a:pt x="1772" y="2940"/>
                    <a:pt x="1557" y="3036"/>
                    <a:pt x="1332" y="3133"/>
                  </a:cubicBezTo>
                  <a:cubicBezTo>
                    <a:pt x="1138" y="3208"/>
                    <a:pt x="935" y="3294"/>
                    <a:pt x="730" y="3337"/>
                  </a:cubicBezTo>
                  <a:cubicBezTo>
                    <a:pt x="999" y="2983"/>
                    <a:pt x="1429" y="2628"/>
                    <a:pt x="1697" y="2435"/>
                  </a:cubicBezTo>
                  <a:cubicBezTo>
                    <a:pt x="1718" y="2403"/>
                    <a:pt x="1739" y="2370"/>
                    <a:pt x="1739" y="2339"/>
                  </a:cubicBezTo>
                  <a:cubicBezTo>
                    <a:pt x="1739" y="2296"/>
                    <a:pt x="1718" y="2263"/>
                    <a:pt x="1686" y="2242"/>
                  </a:cubicBezTo>
                  <a:cubicBezTo>
                    <a:pt x="1192" y="1909"/>
                    <a:pt x="784" y="1640"/>
                    <a:pt x="408" y="1233"/>
                  </a:cubicBezTo>
                  <a:lnTo>
                    <a:pt x="408" y="1233"/>
                  </a:lnTo>
                  <a:cubicBezTo>
                    <a:pt x="881" y="1308"/>
                    <a:pt x="1321" y="1404"/>
                    <a:pt x="1761" y="1662"/>
                  </a:cubicBezTo>
                  <a:cubicBezTo>
                    <a:pt x="1778" y="1672"/>
                    <a:pt x="1797" y="1677"/>
                    <a:pt x="1815" y="1677"/>
                  </a:cubicBezTo>
                  <a:cubicBezTo>
                    <a:pt x="1853" y="1677"/>
                    <a:pt x="1890" y="1656"/>
                    <a:pt x="1911" y="1619"/>
                  </a:cubicBezTo>
                  <a:cubicBezTo>
                    <a:pt x="2104" y="1340"/>
                    <a:pt x="2341" y="1039"/>
                    <a:pt x="2577" y="750"/>
                  </a:cubicBezTo>
                  <a:cubicBezTo>
                    <a:pt x="2663" y="643"/>
                    <a:pt x="2738" y="535"/>
                    <a:pt x="2824" y="438"/>
                  </a:cubicBezTo>
                  <a:close/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3" name="Google Shape;1733;p44"/>
          <p:cNvSpPr/>
          <p:nvPr/>
        </p:nvSpPr>
        <p:spPr>
          <a:xfrm>
            <a:off x="7657114" y="1831952"/>
            <a:ext cx="117126" cy="141958"/>
          </a:xfrm>
          <a:custGeom>
            <a:avLst/>
            <a:gdLst/>
            <a:ahLst/>
            <a:cxnLst/>
            <a:rect l="l" t="t" r="r" b="b"/>
            <a:pathLst>
              <a:path w="3146" h="3813" extrusionOk="0">
                <a:moveTo>
                  <a:pt x="115" y="3605"/>
                </a:moveTo>
                <a:cubicBezTo>
                  <a:pt x="150" y="3640"/>
                  <a:pt x="184" y="3651"/>
                  <a:pt x="219" y="3651"/>
                </a:cubicBezTo>
                <a:cubicBezTo>
                  <a:pt x="230" y="3686"/>
                  <a:pt x="265" y="3697"/>
                  <a:pt x="288" y="3709"/>
                </a:cubicBezTo>
                <a:cubicBezTo>
                  <a:pt x="367" y="3743"/>
                  <a:pt x="459" y="3732"/>
                  <a:pt x="528" y="3686"/>
                </a:cubicBezTo>
                <a:cubicBezTo>
                  <a:pt x="850" y="3422"/>
                  <a:pt x="1183" y="3181"/>
                  <a:pt x="1539" y="2963"/>
                </a:cubicBezTo>
                <a:cubicBezTo>
                  <a:pt x="1711" y="3192"/>
                  <a:pt x="1872" y="3434"/>
                  <a:pt x="2021" y="3674"/>
                </a:cubicBezTo>
                <a:cubicBezTo>
                  <a:pt x="2067" y="3778"/>
                  <a:pt x="2193" y="3812"/>
                  <a:pt x="2285" y="3778"/>
                </a:cubicBezTo>
                <a:cubicBezTo>
                  <a:pt x="2388" y="3732"/>
                  <a:pt x="2457" y="3628"/>
                  <a:pt x="2434" y="3526"/>
                </a:cubicBezTo>
                <a:cubicBezTo>
                  <a:pt x="2377" y="3192"/>
                  <a:pt x="2331" y="2860"/>
                  <a:pt x="2319" y="2526"/>
                </a:cubicBezTo>
                <a:cubicBezTo>
                  <a:pt x="2538" y="2411"/>
                  <a:pt x="2768" y="2309"/>
                  <a:pt x="2997" y="2217"/>
                </a:cubicBezTo>
                <a:cubicBezTo>
                  <a:pt x="3066" y="2182"/>
                  <a:pt x="3112" y="2125"/>
                  <a:pt x="3135" y="2056"/>
                </a:cubicBezTo>
                <a:cubicBezTo>
                  <a:pt x="3146" y="1975"/>
                  <a:pt x="3123" y="1906"/>
                  <a:pt x="3077" y="1849"/>
                </a:cubicBezTo>
                <a:cubicBezTo>
                  <a:pt x="2870" y="1631"/>
                  <a:pt x="2572" y="1585"/>
                  <a:pt x="2308" y="1574"/>
                </a:cubicBezTo>
                <a:cubicBezTo>
                  <a:pt x="2331" y="1137"/>
                  <a:pt x="2388" y="712"/>
                  <a:pt x="2469" y="299"/>
                </a:cubicBezTo>
                <a:cubicBezTo>
                  <a:pt x="2492" y="184"/>
                  <a:pt x="2423" y="69"/>
                  <a:pt x="2319" y="35"/>
                </a:cubicBezTo>
                <a:cubicBezTo>
                  <a:pt x="2205" y="0"/>
                  <a:pt x="2090" y="46"/>
                  <a:pt x="2044" y="150"/>
                </a:cubicBezTo>
                <a:cubicBezTo>
                  <a:pt x="1826" y="609"/>
                  <a:pt x="1596" y="1046"/>
                  <a:pt x="1332" y="1482"/>
                </a:cubicBezTo>
                <a:cubicBezTo>
                  <a:pt x="1091" y="1436"/>
                  <a:pt x="850" y="1367"/>
                  <a:pt x="620" y="1286"/>
                </a:cubicBezTo>
                <a:cubicBezTo>
                  <a:pt x="517" y="1240"/>
                  <a:pt x="413" y="1286"/>
                  <a:pt x="356" y="1378"/>
                </a:cubicBezTo>
                <a:cubicBezTo>
                  <a:pt x="299" y="1470"/>
                  <a:pt x="311" y="1585"/>
                  <a:pt x="390" y="1666"/>
                </a:cubicBezTo>
                <a:cubicBezTo>
                  <a:pt x="563" y="1826"/>
                  <a:pt x="735" y="1998"/>
                  <a:pt x="896" y="2182"/>
                </a:cubicBezTo>
                <a:cubicBezTo>
                  <a:pt x="643" y="2561"/>
                  <a:pt x="367" y="2929"/>
                  <a:pt x="81" y="3296"/>
                </a:cubicBezTo>
                <a:cubicBezTo>
                  <a:pt x="0" y="3388"/>
                  <a:pt x="23" y="3537"/>
                  <a:pt x="115" y="3605"/>
                </a:cubicBezTo>
                <a:close/>
                <a:moveTo>
                  <a:pt x="2308" y="2021"/>
                </a:moveTo>
                <a:cubicBezTo>
                  <a:pt x="2308" y="2021"/>
                  <a:pt x="2308" y="2033"/>
                  <a:pt x="2296" y="2033"/>
                </a:cubicBezTo>
                <a:lnTo>
                  <a:pt x="2296" y="2021"/>
                </a:lnTo>
                <a:close/>
                <a:moveTo>
                  <a:pt x="1860" y="1482"/>
                </a:moveTo>
                <a:lnTo>
                  <a:pt x="1860" y="1551"/>
                </a:lnTo>
                <a:lnTo>
                  <a:pt x="1826" y="1551"/>
                </a:lnTo>
                <a:close/>
                <a:moveTo>
                  <a:pt x="1562" y="1975"/>
                </a:moveTo>
                <a:cubicBezTo>
                  <a:pt x="1653" y="1987"/>
                  <a:pt x="1757" y="1998"/>
                  <a:pt x="1849" y="2010"/>
                </a:cubicBezTo>
                <a:lnTo>
                  <a:pt x="1849" y="2263"/>
                </a:lnTo>
                <a:cubicBezTo>
                  <a:pt x="1780" y="2297"/>
                  <a:pt x="1722" y="2331"/>
                  <a:pt x="1653" y="2365"/>
                </a:cubicBezTo>
                <a:cubicBezTo>
                  <a:pt x="1596" y="2297"/>
                  <a:pt x="1528" y="2217"/>
                  <a:pt x="1459" y="2136"/>
                </a:cubicBezTo>
                <a:cubicBezTo>
                  <a:pt x="1493" y="2079"/>
                  <a:pt x="1528" y="2033"/>
                  <a:pt x="1562" y="1975"/>
                </a:cubicBezTo>
                <a:close/>
                <a:moveTo>
                  <a:pt x="1206" y="2538"/>
                </a:moveTo>
                <a:cubicBezTo>
                  <a:pt x="1217" y="2561"/>
                  <a:pt x="1240" y="2584"/>
                  <a:pt x="1263" y="2607"/>
                </a:cubicBezTo>
                <a:cubicBezTo>
                  <a:pt x="1194" y="2641"/>
                  <a:pt x="1137" y="2687"/>
                  <a:pt x="1068" y="2722"/>
                </a:cubicBezTo>
                <a:cubicBezTo>
                  <a:pt x="1114" y="2664"/>
                  <a:pt x="1160" y="2595"/>
                  <a:pt x="1206" y="25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4"/>
          <p:cNvSpPr/>
          <p:nvPr/>
        </p:nvSpPr>
        <p:spPr>
          <a:xfrm>
            <a:off x="7695313" y="1159417"/>
            <a:ext cx="78938" cy="74405"/>
          </a:xfrm>
          <a:custGeom>
            <a:avLst/>
            <a:gdLst/>
            <a:ahLst/>
            <a:cxnLst/>
            <a:rect l="l" t="t" r="r" b="b"/>
            <a:pathLst>
              <a:path w="2159" h="2035" extrusionOk="0">
                <a:moveTo>
                  <a:pt x="878" y="1"/>
                </a:moveTo>
                <a:cubicBezTo>
                  <a:pt x="846" y="1"/>
                  <a:pt x="813" y="8"/>
                  <a:pt x="781" y="24"/>
                </a:cubicBezTo>
                <a:cubicBezTo>
                  <a:pt x="689" y="59"/>
                  <a:pt x="643" y="162"/>
                  <a:pt x="655" y="254"/>
                </a:cubicBezTo>
                <a:lnTo>
                  <a:pt x="689" y="598"/>
                </a:lnTo>
                <a:cubicBezTo>
                  <a:pt x="518" y="656"/>
                  <a:pt x="345" y="702"/>
                  <a:pt x="173" y="748"/>
                </a:cubicBezTo>
                <a:cubicBezTo>
                  <a:pt x="69" y="782"/>
                  <a:pt x="0" y="874"/>
                  <a:pt x="12" y="989"/>
                </a:cubicBezTo>
                <a:cubicBezTo>
                  <a:pt x="12" y="1103"/>
                  <a:pt x="104" y="1184"/>
                  <a:pt x="219" y="1195"/>
                </a:cubicBezTo>
                <a:cubicBezTo>
                  <a:pt x="391" y="1218"/>
                  <a:pt x="575" y="1241"/>
                  <a:pt x="758" y="1276"/>
                </a:cubicBezTo>
                <a:lnTo>
                  <a:pt x="816" y="1838"/>
                </a:lnTo>
                <a:cubicBezTo>
                  <a:pt x="826" y="1947"/>
                  <a:pt x="930" y="2035"/>
                  <a:pt x="1048" y="2035"/>
                </a:cubicBezTo>
                <a:cubicBezTo>
                  <a:pt x="1055" y="2035"/>
                  <a:pt x="1062" y="2034"/>
                  <a:pt x="1069" y="2034"/>
                </a:cubicBezTo>
                <a:cubicBezTo>
                  <a:pt x="1195" y="2022"/>
                  <a:pt x="1275" y="1919"/>
                  <a:pt x="1275" y="1792"/>
                </a:cubicBezTo>
                <a:cubicBezTo>
                  <a:pt x="1263" y="1666"/>
                  <a:pt x="1275" y="1540"/>
                  <a:pt x="1321" y="1402"/>
                </a:cubicBezTo>
                <a:cubicBezTo>
                  <a:pt x="1505" y="1448"/>
                  <a:pt x="1677" y="1506"/>
                  <a:pt x="1849" y="1575"/>
                </a:cubicBezTo>
                <a:cubicBezTo>
                  <a:pt x="1878" y="1585"/>
                  <a:pt x="1907" y="1590"/>
                  <a:pt x="1936" y="1590"/>
                </a:cubicBezTo>
                <a:cubicBezTo>
                  <a:pt x="2029" y="1590"/>
                  <a:pt x="2113" y="1534"/>
                  <a:pt x="2148" y="1437"/>
                </a:cubicBezTo>
                <a:cubicBezTo>
                  <a:pt x="2159" y="1414"/>
                  <a:pt x="2159" y="1391"/>
                  <a:pt x="2159" y="1368"/>
                </a:cubicBezTo>
                <a:cubicBezTo>
                  <a:pt x="2159" y="1276"/>
                  <a:pt x="2102" y="1184"/>
                  <a:pt x="2010" y="1149"/>
                </a:cubicBezTo>
                <a:cubicBezTo>
                  <a:pt x="2010" y="1149"/>
                  <a:pt x="1998" y="1149"/>
                  <a:pt x="1998" y="1138"/>
                </a:cubicBezTo>
                <a:lnTo>
                  <a:pt x="1987" y="1138"/>
                </a:lnTo>
                <a:cubicBezTo>
                  <a:pt x="1883" y="1023"/>
                  <a:pt x="1792" y="909"/>
                  <a:pt x="1689" y="794"/>
                </a:cubicBezTo>
                <a:cubicBezTo>
                  <a:pt x="1781" y="690"/>
                  <a:pt x="1872" y="587"/>
                  <a:pt x="1987" y="483"/>
                </a:cubicBezTo>
                <a:cubicBezTo>
                  <a:pt x="2067" y="403"/>
                  <a:pt x="2079" y="277"/>
                  <a:pt x="2010" y="174"/>
                </a:cubicBezTo>
                <a:cubicBezTo>
                  <a:pt x="1966" y="116"/>
                  <a:pt x="1899" y="85"/>
                  <a:pt x="1833" y="85"/>
                </a:cubicBezTo>
                <a:cubicBezTo>
                  <a:pt x="1794" y="85"/>
                  <a:pt x="1756" y="95"/>
                  <a:pt x="1723" y="116"/>
                </a:cubicBezTo>
                <a:cubicBezTo>
                  <a:pt x="1574" y="197"/>
                  <a:pt x="1436" y="277"/>
                  <a:pt x="1286" y="346"/>
                </a:cubicBezTo>
                <a:cubicBezTo>
                  <a:pt x="1206" y="254"/>
                  <a:pt x="1126" y="162"/>
                  <a:pt x="1046" y="82"/>
                </a:cubicBezTo>
                <a:cubicBezTo>
                  <a:pt x="1000" y="29"/>
                  <a:pt x="940" y="1"/>
                  <a:pt x="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44"/>
          <p:cNvSpPr/>
          <p:nvPr/>
        </p:nvSpPr>
        <p:spPr>
          <a:xfrm>
            <a:off x="2965799" y="260109"/>
            <a:ext cx="104532" cy="152904"/>
          </a:xfrm>
          <a:custGeom>
            <a:avLst/>
            <a:gdLst/>
            <a:ahLst/>
            <a:cxnLst/>
            <a:rect l="l" t="t" r="r" b="b"/>
            <a:pathLst>
              <a:path w="2859" h="4182" extrusionOk="0">
                <a:moveTo>
                  <a:pt x="1435" y="1506"/>
                </a:moveTo>
                <a:cubicBezTo>
                  <a:pt x="1447" y="1528"/>
                  <a:pt x="1458" y="1551"/>
                  <a:pt x="1458" y="1563"/>
                </a:cubicBezTo>
                <a:cubicBezTo>
                  <a:pt x="1447" y="1574"/>
                  <a:pt x="1435" y="1574"/>
                  <a:pt x="1435" y="1574"/>
                </a:cubicBezTo>
                <a:lnTo>
                  <a:pt x="1435" y="1506"/>
                </a:lnTo>
                <a:close/>
                <a:moveTo>
                  <a:pt x="1642" y="1988"/>
                </a:moveTo>
                <a:cubicBezTo>
                  <a:pt x="1677" y="2069"/>
                  <a:pt x="1711" y="2148"/>
                  <a:pt x="1746" y="2217"/>
                </a:cubicBezTo>
                <a:cubicBezTo>
                  <a:pt x="1700" y="2275"/>
                  <a:pt x="1654" y="2344"/>
                  <a:pt x="1619" y="2401"/>
                </a:cubicBezTo>
                <a:lnTo>
                  <a:pt x="1343" y="2263"/>
                </a:lnTo>
                <a:cubicBezTo>
                  <a:pt x="1355" y="2206"/>
                  <a:pt x="1366" y="2137"/>
                  <a:pt x="1366" y="2080"/>
                </a:cubicBezTo>
                <a:cubicBezTo>
                  <a:pt x="1458" y="2046"/>
                  <a:pt x="1550" y="2023"/>
                  <a:pt x="1642" y="1988"/>
                </a:cubicBezTo>
                <a:close/>
                <a:moveTo>
                  <a:pt x="1274" y="2734"/>
                </a:moveTo>
                <a:cubicBezTo>
                  <a:pt x="1297" y="2746"/>
                  <a:pt x="1320" y="2757"/>
                  <a:pt x="1355" y="2780"/>
                </a:cubicBezTo>
                <a:cubicBezTo>
                  <a:pt x="1309" y="2837"/>
                  <a:pt x="1274" y="2895"/>
                  <a:pt x="1228" y="2964"/>
                </a:cubicBezTo>
                <a:cubicBezTo>
                  <a:pt x="1240" y="2883"/>
                  <a:pt x="1263" y="2814"/>
                  <a:pt x="1274" y="2734"/>
                </a:cubicBezTo>
                <a:close/>
                <a:moveTo>
                  <a:pt x="1289" y="1"/>
                </a:moveTo>
                <a:cubicBezTo>
                  <a:pt x="1281" y="1"/>
                  <a:pt x="1272" y="1"/>
                  <a:pt x="1263" y="2"/>
                </a:cubicBezTo>
                <a:cubicBezTo>
                  <a:pt x="1149" y="13"/>
                  <a:pt x="1057" y="105"/>
                  <a:pt x="1057" y="220"/>
                </a:cubicBezTo>
                <a:cubicBezTo>
                  <a:pt x="1045" y="725"/>
                  <a:pt x="1011" y="1219"/>
                  <a:pt x="953" y="1712"/>
                </a:cubicBezTo>
                <a:cubicBezTo>
                  <a:pt x="723" y="1770"/>
                  <a:pt x="471" y="1816"/>
                  <a:pt x="230" y="1827"/>
                </a:cubicBezTo>
                <a:cubicBezTo>
                  <a:pt x="115" y="1839"/>
                  <a:pt x="34" y="1919"/>
                  <a:pt x="23" y="2034"/>
                </a:cubicBezTo>
                <a:cubicBezTo>
                  <a:pt x="0" y="2137"/>
                  <a:pt x="69" y="2240"/>
                  <a:pt x="172" y="2275"/>
                </a:cubicBezTo>
                <a:cubicBezTo>
                  <a:pt x="402" y="2355"/>
                  <a:pt x="620" y="2436"/>
                  <a:pt x="838" y="2539"/>
                </a:cubicBezTo>
                <a:cubicBezTo>
                  <a:pt x="769" y="2987"/>
                  <a:pt x="677" y="3446"/>
                  <a:pt x="563" y="3883"/>
                </a:cubicBezTo>
                <a:cubicBezTo>
                  <a:pt x="529" y="4008"/>
                  <a:pt x="597" y="4135"/>
                  <a:pt x="723" y="4158"/>
                </a:cubicBezTo>
                <a:cubicBezTo>
                  <a:pt x="758" y="4169"/>
                  <a:pt x="792" y="4169"/>
                  <a:pt x="827" y="4169"/>
                </a:cubicBezTo>
                <a:cubicBezTo>
                  <a:pt x="861" y="4181"/>
                  <a:pt x="884" y="4181"/>
                  <a:pt x="919" y="4181"/>
                </a:cubicBezTo>
                <a:cubicBezTo>
                  <a:pt x="999" y="4181"/>
                  <a:pt x="1080" y="4135"/>
                  <a:pt x="1126" y="4066"/>
                </a:cubicBezTo>
                <a:cubicBezTo>
                  <a:pt x="1309" y="3687"/>
                  <a:pt x="1527" y="3332"/>
                  <a:pt x="1757" y="2987"/>
                </a:cubicBezTo>
                <a:cubicBezTo>
                  <a:pt x="1998" y="3136"/>
                  <a:pt x="2251" y="3286"/>
                  <a:pt x="2480" y="3446"/>
                </a:cubicBezTo>
                <a:cubicBezTo>
                  <a:pt x="2520" y="3471"/>
                  <a:pt x="2566" y="3483"/>
                  <a:pt x="2611" y="3483"/>
                </a:cubicBezTo>
                <a:cubicBezTo>
                  <a:pt x="2671" y="3483"/>
                  <a:pt x="2728" y="3462"/>
                  <a:pt x="2767" y="3423"/>
                </a:cubicBezTo>
                <a:cubicBezTo>
                  <a:pt x="2848" y="3343"/>
                  <a:pt x="2859" y="3217"/>
                  <a:pt x="2802" y="3136"/>
                </a:cubicBezTo>
                <a:cubicBezTo>
                  <a:pt x="2606" y="2849"/>
                  <a:pt x="2434" y="2562"/>
                  <a:pt x="2285" y="2275"/>
                </a:cubicBezTo>
                <a:cubicBezTo>
                  <a:pt x="2446" y="2080"/>
                  <a:pt x="2606" y="1885"/>
                  <a:pt x="2779" y="1712"/>
                </a:cubicBezTo>
                <a:cubicBezTo>
                  <a:pt x="2825" y="1655"/>
                  <a:pt x="2848" y="1574"/>
                  <a:pt x="2825" y="1506"/>
                </a:cubicBezTo>
                <a:cubicBezTo>
                  <a:pt x="2813" y="1437"/>
                  <a:pt x="2767" y="1368"/>
                  <a:pt x="2698" y="1345"/>
                </a:cubicBezTo>
                <a:cubicBezTo>
                  <a:pt x="2593" y="1303"/>
                  <a:pt x="2489" y="1285"/>
                  <a:pt x="2388" y="1285"/>
                </a:cubicBezTo>
                <a:cubicBezTo>
                  <a:pt x="2212" y="1285"/>
                  <a:pt x="2043" y="1337"/>
                  <a:pt x="1883" y="1403"/>
                </a:cubicBezTo>
                <a:cubicBezTo>
                  <a:pt x="1734" y="1000"/>
                  <a:pt x="1608" y="599"/>
                  <a:pt x="1504" y="174"/>
                </a:cubicBezTo>
                <a:cubicBezTo>
                  <a:pt x="1483" y="67"/>
                  <a:pt x="1393" y="1"/>
                  <a:pt x="12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4"/>
          <p:cNvSpPr/>
          <p:nvPr/>
        </p:nvSpPr>
        <p:spPr>
          <a:xfrm>
            <a:off x="8276059" y="3994929"/>
            <a:ext cx="78938" cy="74405"/>
          </a:xfrm>
          <a:custGeom>
            <a:avLst/>
            <a:gdLst/>
            <a:ahLst/>
            <a:cxnLst/>
            <a:rect l="l" t="t" r="r" b="b"/>
            <a:pathLst>
              <a:path w="2159" h="2035" extrusionOk="0">
                <a:moveTo>
                  <a:pt x="878" y="1"/>
                </a:moveTo>
                <a:cubicBezTo>
                  <a:pt x="846" y="1"/>
                  <a:pt x="813" y="8"/>
                  <a:pt x="781" y="24"/>
                </a:cubicBezTo>
                <a:cubicBezTo>
                  <a:pt x="689" y="59"/>
                  <a:pt x="643" y="162"/>
                  <a:pt x="655" y="254"/>
                </a:cubicBezTo>
                <a:lnTo>
                  <a:pt x="689" y="598"/>
                </a:lnTo>
                <a:cubicBezTo>
                  <a:pt x="518" y="656"/>
                  <a:pt x="345" y="702"/>
                  <a:pt x="173" y="748"/>
                </a:cubicBezTo>
                <a:cubicBezTo>
                  <a:pt x="69" y="782"/>
                  <a:pt x="0" y="874"/>
                  <a:pt x="12" y="989"/>
                </a:cubicBezTo>
                <a:cubicBezTo>
                  <a:pt x="12" y="1103"/>
                  <a:pt x="104" y="1184"/>
                  <a:pt x="219" y="1195"/>
                </a:cubicBezTo>
                <a:cubicBezTo>
                  <a:pt x="391" y="1218"/>
                  <a:pt x="575" y="1241"/>
                  <a:pt x="758" y="1276"/>
                </a:cubicBezTo>
                <a:lnTo>
                  <a:pt x="816" y="1838"/>
                </a:lnTo>
                <a:cubicBezTo>
                  <a:pt x="826" y="1947"/>
                  <a:pt x="930" y="2035"/>
                  <a:pt x="1048" y="2035"/>
                </a:cubicBezTo>
                <a:cubicBezTo>
                  <a:pt x="1055" y="2035"/>
                  <a:pt x="1062" y="2034"/>
                  <a:pt x="1069" y="2034"/>
                </a:cubicBezTo>
                <a:cubicBezTo>
                  <a:pt x="1195" y="2022"/>
                  <a:pt x="1275" y="1919"/>
                  <a:pt x="1275" y="1792"/>
                </a:cubicBezTo>
                <a:cubicBezTo>
                  <a:pt x="1263" y="1666"/>
                  <a:pt x="1275" y="1540"/>
                  <a:pt x="1321" y="1402"/>
                </a:cubicBezTo>
                <a:cubicBezTo>
                  <a:pt x="1505" y="1448"/>
                  <a:pt x="1677" y="1506"/>
                  <a:pt x="1849" y="1575"/>
                </a:cubicBezTo>
                <a:cubicBezTo>
                  <a:pt x="1878" y="1585"/>
                  <a:pt x="1907" y="1590"/>
                  <a:pt x="1936" y="1590"/>
                </a:cubicBezTo>
                <a:cubicBezTo>
                  <a:pt x="2029" y="1590"/>
                  <a:pt x="2113" y="1534"/>
                  <a:pt x="2148" y="1437"/>
                </a:cubicBezTo>
                <a:cubicBezTo>
                  <a:pt x="2159" y="1414"/>
                  <a:pt x="2159" y="1391"/>
                  <a:pt x="2159" y="1368"/>
                </a:cubicBezTo>
                <a:cubicBezTo>
                  <a:pt x="2159" y="1276"/>
                  <a:pt x="2102" y="1184"/>
                  <a:pt x="2010" y="1149"/>
                </a:cubicBezTo>
                <a:cubicBezTo>
                  <a:pt x="2010" y="1149"/>
                  <a:pt x="1998" y="1149"/>
                  <a:pt x="1998" y="1138"/>
                </a:cubicBezTo>
                <a:lnTo>
                  <a:pt x="1987" y="1138"/>
                </a:lnTo>
                <a:cubicBezTo>
                  <a:pt x="1883" y="1023"/>
                  <a:pt x="1792" y="909"/>
                  <a:pt x="1689" y="794"/>
                </a:cubicBezTo>
                <a:cubicBezTo>
                  <a:pt x="1781" y="690"/>
                  <a:pt x="1872" y="587"/>
                  <a:pt x="1987" y="483"/>
                </a:cubicBezTo>
                <a:cubicBezTo>
                  <a:pt x="2067" y="403"/>
                  <a:pt x="2079" y="277"/>
                  <a:pt x="2010" y="174"/>
                </a:cubicBezTo>
                <a:cubicBezTo>
                  <a:pt x="1966" y="116"/>
                  <a:pt x="1899" y="85"/>
                  <a:pt x="1833" y="85"/>
                </a:cubicBezTo>
                <a:cubicBezTo>
                  <a:pt x="1794" y="85"/>
                  <a:pt x="1756" y="95"/>
                  <a:pt x="1723" y="116"/>
                </a:cubicBezTo>
                <a:cubicBezTo>
                  <a:pt x="1574" y="197"/>
                  <a:pt x="1436" y="277"/>
                  <a:pt x="1286" y="346"/>
                </a:cubicBezTo>
                <a:cubicBezTo>
                  <a:pt x="1206" y="254"/>
                  <a:pt x="1126" y="162"/>
                  <a:pt x="1046" y="82"/>
                </a:cubicBezTo>
                <a:cubicBezTo>
                  <a:pt x="1000" y="29"/>
                  <a:pt x="940" y="1"/>
                  <a:pt x="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44"/>
          <p:cNvSpPr/>
          <p:nvPr/>
        </p:nvSpPr>
        <p:spPr>
          <a:xfrm>
            <a:off x="3607601" y="3683617"/>
            <a:ext cx="78938" cy="74405"/>
          </a:xfrm>
          <a:custGeom>
            <a:avLst/>
            <a:gdLst/>
            <a:ahLst/>
            <a:cxnLst/>
            <a:rect l="l" t="t" r="r" b="b"/>
            <a:pathLst>
              <a:path w="2159" h="2035" extrusionOk="0">
                <a:moveTo>
                  <a:pt x="878" y="1"/>
                </a:moveTo>
                <a:cubicBezTo>
                  <a:pt x="846" y="1"/>
                  <a:pt x="813" y="8"/>
                  <a:pt x="781" y="24"/>
                </a:cubicBezTo>
                <a:cubicBezTo>
                  <a:pt x="689" y="59"/>
                  <a:pt x="643" y="162"/>
                  <a:pt x="655" y="254"/>
                </a:cubicBezTo>
                <a:lnTo>
                  <a:pt x="689" y="598"/>
                </a:lnTo>
                <a:cubicBezTo>
                  <a:pt x="518" y="656"/>
                  <a:pt x="345" y="702"/>
                  <a:pt x="173" y="748"/>
                </a:cubicBezTo>
                <a:cubicBezTo>
                  <a:pt x="69" y="782"/>
                  <a:pt x="0" y="874"/>
                  <a:pt x="12" y="989"/>
                </a:cubicBezTo>
                <a:cubicBezTo>
                  <a:pt x="12" y="1103"/>
                  <a:pt x="104" y="1184"/>
                  <a:pt x="219" y="1195"/>
                </a:cubicBezTo>
                <a:cubicBezTo>
                  <a:pt x="391" y="1218"/>
                  <a:pt x="575" y="1241"/>
                  <a:pt x="758" y="1276"/>
                </a:cubicBezTo>
                <a:lnTo>
                  <a:pt x="816" y="1838"/>
                </a:lnTo>
                <a:cubicBezTo>
                  <a:pt x="826" y="1947"/>
                  <a:pt x="930" y="2035"/>
                  <a:pt x="1048" y="2035"/>
                </a:cubicBezTo>
                <a:cubicBezTo>
                  <a:pt x="1055" y="2035"/>
                  <a:pt x="1062" y="2034"/>
                  <a:pt x="1069" y="2034"/>
                </a:cubicBezTo>
                <a:cubicBezTo>
                  <a:pt x="1195" y="2022"/>
                  <a:pt x="1275" y="1919"/>
                  <a:pt x="1275" y="1792"/>
                </a:cubicBezTo>
                <a:cubicBezTo>
                  <a:pt x="1263" y="1666"/>
                  <a:pt x="1275" y="1540"/>
                  <a:pt x="1321" y="1402"/>
                </a:cubicBezTo>
                <a:cubicBezTo>
                  <a:pt x="1505" y="1448"/>
                  <a:pt x="1677" y="1506"/>
                  <a:pt x="1849" y="1575"/>
                </a:cubicBezTo>
                <a:cubicBezTo>
                  <a:pt x="1878" y="1585"/>
                  <a:pt x="1907" y="1590"/>
                  <a:pt x="1936" y="1590"/>
                </a:cubicBezTo>
                <a:cubicBezTo>
                  <a:pt x="2029" y="1590"/>
                  <a:pt x="2113" y="1534"/>
                  <a:pt x="2148" y="1437"/>
                </a:cubicBezTo>
                <a:cubicBezTo>
                  <a:pt x="2159" y="1414"/>
                  <a:pt x="2159" y="1391"/>
                  <a:pt x="2159" y="1368"/>
                </a:cubicBezTo>
                <a:cubicBezTo>
                  <a:pt x="2159" y="1276"/>
                  <a:pt x="2102" y="1184"/>
                  <a:pt x="2010" y="1149"/>
                </a:cubicBezTo>
                <a:cubicBezTo>
                  <a:pt x="2010" y="1149"/>
                  <a:pt x="1998" y="1149"/>
                  <a:pt x="1998" y="1138"/>
                </a:cubicBezTo>
                <a:lnTo>
                  <a:pt x="1987" y="1138"/>
                </a:lnTo>
                <a:cubicBezTo>
                  <a:pt x="1883" y="1023"/>
                  <a:pt x="1792" y="909"/>
                  <a:pt x="1689" y="794"/>
                </a:cubicBezTo>
                <a:cubicBezTo>
                  <a:pt x="1781" y="690"/>
                  <a:pt x="1872" y="587"/>
                  <a:pt x="1987" y="483"/>
                </a:cubicBezTo>
                <a:cubicBezTo>
                  <a:pt x="2067" y="403"/>
                  <a:pt x="2079" y="277"/>
                  <a:pt x="2010" y="174"/>
                </a:cubicBezTo>
                <a:cubicBezTo>
                  <a:pt x="1966" y="116"/>
                  <a:pt x="1899" y="85"/>
                  <a:pt x="1833" y="85"/>
                </a:cubicBezTo>
                <a:cubicBezTo>
                  <a:pt x="1794" y="85"/>
                  <a:pt x="1756" y="95"/>
                  <a:pt x="1723" y="116"/>
                </a:cubicBezTo>
                <a:cubicBezTo>
                  <a:pt x="1574" y="197"/>
                  <a:pt x="1436" y="277"/>
                  <a:pt x="1286" y="346"/>
                </a:cubicBezTo>
                <a:cubicBezTo>
                  <a:pt x="1206" y="254"/>
                  <a:pt x="1126" y="162"/>
                  <a:pt x="1046" y="82"/>
                </a:cubicBezTo>
                <a:cubicBezTo>
                  <a:pt x="1000" y="29"/>
                  <a:pt x="940" y="1"/>
                  <a:pt x="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7" name="Google Shape;1757;p44"/>
          <p:cNvGrpSpPr/>
          <p:nvPr/>
        </p:nvGrpSpPr>
        <p:grpSpPr>
          <a:xfrm>
            <a:off x="4555597" y="3906552"/>
            <a:ext cx="137229" cy="142616"/>
            <a:chOff x="2872375" y="2315525"/>
            <a:chExt cx="114625" cy="119125"/>
          </a:xfrm>
        </p:grpSpPr>
        <p:sp>
          <p:nvSpPr>
            <p:cNvPr id="1758" name="Google Shape;1758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2872375" y="2315525"/>
              <a:ext cx="114625" cy="119125"/>
            </a:xfrm>
            <a:custGeom>
              <a:avLst/>
              <a:gdLst/>
              <a:ahLst/>
              <a:cxnLst/>
              <a:rect l="l" t="t" r="r" b="b"/>
              <a:pathLst>
                <a:path w="4585" h="4765" extrusionOk="0">
                  <a:moveTo>
                    <a:pt x="2824" y="438"/>
                  </a:moveTo>
                  <a:cubicBezTo>
                    <a:pt x="2824" y="578"/>
                    <a:pt x="2834" y="707"/>
                    <a:pt x="2834" y="825"/>
                  </a:cubicBezTo>
                  <a:cubicBezTo>
                    <a:pt x="2846" y="1158"/>
                    <a:pt x="2856" y="1447"/>
                    <a:pt x="2920" y="1834"/>
                  </a:cubicBezTo>
                  <a:cubicBezTo>
                    <a:pt x="2931" y="1888"/>
                    <a:pt x="2974" y="1920"/>
                    <a:pt x="3028" y="1931"/>
                  </a:cubicBezTo>
                  <a:cubicBezTo>
                    <a:pt x="3253" y="1952"/>
                    <a:pt x="3490" y="1984"/>
                    <a:pt x="3736" y="2027"/>
                  </a:cubicBezTo>
                  <a:cubicBezTo>
                    <a:pt x="3833" y="2038"/>
                    <a:pt x="3940" y="2048"/>
                    <a:pt x="4048" y="2070"/>
                  </a:cubicBezTo>
                  <a:cubicBezTo>
                    <a:pt x="3940" y="2113"/>
                    <a:pt x="3843" y="2167"/>
                    <a:pt x="3736" y="2220"/>
                  </a:cubicBezTo>
                  <a:cubicBezTo>
                    <a:pt x="3521" y="2328"/>
                    <a:pt x="3307" y="2435"/>
                    <a:pt x="3071" y="2532"/>
                  </a:cubicBezTo>
                  <a:cubicBezTo>
                    <a:pt x="3028" y="2553"/>
                    <a:pt x="2996" y="2596"/>
                    <a:pt x="3006" y="2650"/>
                  </a:cubicBezTo>
                  <a:cubicBezTo>
                    <a:pt x="3028" y="2983"/>
                    <a:pt x="3049" y="3305"/>
                    <a:pt x="3060" y="3627"/>
                  </a:cubicBezTo>
                  <a:cubicBezTo>
                    <a:pt x="3082" y="3830"/>
                    <a:pt x="3092" y="4035"/>
                    <a:pt x="3103" y="4238"/>
                  </a:cubicBezTo>
                  <a:cubicBezTo>
                    <a:pt x="2781" y="3799"/>
                    <a:pt x="2438" y="3369"/>
                    <a:pt x="2073" y="2961"/>
                  </a:cubicBezTo>
                  <a:cubicBezTo>
                    <a:pt x="2051" y="2940"/>
                    <a:pt x="2019" y="2929"/>
                    <a:pt x="1987" y="2929"/>
                  </a:cubicBezTo>
                  <a:lnTo>
                    <a:pt x="1976" y="2929"/>
                  </a:lnTo>
                  <a:cubicBezTo>
                    <a:pt x="1772" y="2940"/>
                    <a:pt x="1557" y="3036"/>
                    <a:pt x="1332" y="3133"/>
                  </a:cubicBezTo>
                  <a:cubicBezTo>
                    <a:pt x="1138" y="3208"/>
                    <a:pt x="935" y="3294"/>
                    <a:pt x="730" y="3337"/>
                  </a:cubicBezTo>
                  <a:cubicBezTo>
                    <a:pt x="999" y="2983"/>
                    <a:pt x="1429" y="2628"/>
                    <a:pt x="1697" y="2435"/>
                  </a:cubicBezTo>
                  <a:cubicBezTo>
                    <a:pt x="1718" y="2403"/>
                    <a:pt x="1739" y="2370"/>
                    <a:pt x="1739" y="2339"/>
                  </a:cubicBezTo>
                  <a:cubicBezTo>
                    <a:pt x="1739" y="2296"/>
                    <a:pt x="1718" y="2263"/>
                    <a:pt x="1686" y="2242"/>
                  </a:cubicBezTo>
                  <a:cubicBezTo>
                    <a:pt x="1192" y="1909"/>
                    <a:pt x="784" y="1640"/>
                    <a:pt x="408" y="1233"/>
                  </a:cubicBezTo>
                  <a:lnTo>
                    <a:pt x="408" y="1233"/>
                  </a:lnTo>
                  <a:cubicBezTo>
                    <a:pt x="881" y="1308"/>
                    <a:pt x="1321" y="1404"/>
                    <a:pt x="1761" y="1662"/>
                  </a:cubicBezTo>
                  <a:cubicBezTo>
                    <a:pt x="1778" y="1672"/>
                    <a:pt x="1797" y="1677"/>
                    <a:pt x="1815" y="1677"/>
                  </a:cubicBezTo>
                  <a:cubicBezTo>
                    <a:pt x="1853" y="1677"/>
                    <a:pt x="1890" y="1656"/>
                    <a:pt x="1911" y="1619"/>
                  </a:cubicBezTo>
                  <a:cubicBezTo>
                    <a:pt x="2104" y="1340"/>
                    <a:pt x="2341" y="1039"/>
                    <a:pt x="2577" y="750"/>
                  </a:cubicBezTo>
                  <a:cubicBezTo>
                    <a:pt x="2663" y="643"/>
                    <a:pt x="2738" y="535"/>
                    <a:pt x="2824" y="438"/>
                  </a:cubicBezTo>
                  <a:close/>
                  <a:moveTo>
                    <a:pt x="2912" y="0"/>
                  </a:moveTo>
                  <a:cubicBezTo>
                    <a:pt x="2877" y="0"/>
                    <a:pt x="2847" y="20"/>
                    <a:pt x="2824" y="52"/>
                  </a:cubicBezTo>
                  <a:cubicBezTo>
                    <a:pt x="2684" y="235"/>
                    <a:pt x="2545" y="417"/>
                    <a:pt x="2395" y="600"/>
                  </a:cubicBezTo>
                  <a:cubicBezTo>
                    <a:pt x="2180" y="868"/>
                    <a:pt x="1965" y="1136"/>
                    <a:pt x="1782" y="1404"/>
                  </a:cubicBezTo>
                  <a:cubicBezTo>
                    <a:pt x="1246" y="1115"/>
                    <a:pt x="709" y="1039"/>
                    <a:pt x="140" y="965"/>
                  </a:cubicBezTo>
                  <a:cubicBezTo>
                    <a:pt x="131" y="963"/>
                    <a:pt x="122" y="962"/>
                    <a:pt x="113" y="962"/>
                  </a:cubicBezTo>
                  <a:cubicBezTo>
                    <a:pt x="72" y="962"/>
                    <a:pt x="40" y="983"/>
                    <a:pt x="22" y="1018"/>
                  </a:cubicBezTo>
                  <a:cubicBezTo>
                    <a:pt x="0" y="1061"/>
                    <a:pt x="0" y="1115"/>
                    <a:pt x="33" y="1147"/>
                  </a:cubicBezTo>
                  <a:cubicBezTo>
                    <a:pt x="441" y="1683"/>
                    <a:pt x="902" y="2005"/>
                    <a:pt x="1417" y="2349"/>
                  </a:cubicBezTo>
                  <a:cubicBezTo>
                    <a:pt x="1095" y="2607"/>
                    <a:pt x="623" y="3026"/>
                    <a:pt x="387" y="3422"/>
                  </a:cubicBezTo>
                  <a:cubicBezTo>
                    <a:pt x="377" y="3465"/>
                    <a:pt x="377" y="3508"/>
                    <a:pt x="398" y="3541"/>
                  </a:cubicBezTo>
                  <a:cubicBezTo>
                    <a:pt x="420" y="3584"/>
                    <a:pt x="462" y="3594"/>
                    <a:pt x="494" y="3605"/>
                  </a:cubicBezTo>
                  <a:cubicBezTo>
                    <a:pt x="838" y="3594"/>
                    <a:pt x="1149" y="3465"/>
                    <a:pt x="1417" y="3348"/>
                  </a:cubicBezTo>
                  <a:cubicBezTo>
                    <a:pt x="1611" y="3272"/>
                    <a:pt x="1782" y="3197"/>
                    <a:pt x="1933" y="3165"/>
                  </a:cubicBezTo>
                  <a:cubicBezTo>
                    <a:pt x="2373" y="3648"/>
                    <a:pt x="2781" y="4174"/>
                    <a:pt x="3146" y="4711"/>
                  </a:cubicBezTo>
                  <a:cubicBezTo>
                    <a:pt x="3168" y="4743"/>
                    <a:pt x="3210" y="4765"/>
                    <a:pt x="3242" y="4765"/>
                  </a:cubicBezTo>
                  <a:lnTo>
                    <a:pt x="3285" y="4765"/>
                  </a:lnTo>
                  <a:cubicBezTo>
                    <a:pt x="3328" y="4743"/>
                    <a:pt x="3361" y="4700"/>
                    <a:pt x="3361" y="4646"/>
                  </a:cubicBezTo>
                  <a:cubicBezTo>
                    <a:pt x="3339" y="4292"/>
                    <a:pt x="3318" y="3959"/>
                    <a:pt x="3296" y="3616"/>
                  </a:cubicBezTo>
                  <a:cubicBezTo>
                    <a:pt x="3285" y="3315"/>
                    <a:pt x="3264" y="3026"/>
                    <a:pt x="3242" y="2714"/>
                  </a:cubicBezTo>
                  <a:cubicBezTo>
                    <a:pt x="3447" y="2618"/>
                    <a:pt x="3640" y="2521"/>
                    <a:pt x="3843" y="2425"/>
                  </a:cubicBezTo>
                  <a:cubicBezTo>
                    <a:pt x="4058" y="2317"/>
                    <a:pt x="4273" y="2210"/>
                    <a:pt x="4509" y="2113"/>
                  </a:cubicBezTo>
                  <a:cubicBezTo>
                    <a:pt x="4552" y="2091"/>
                    <a:pt x="4585" y="2038"/>
                    <a:pt x="4573" y="1984"/>
                  </a:cubicBezTo>
                  <a:cubicBezTo>
                    <a:pt x="4563" y="1931"/>
                    <a:pt x="4530" y="1888"/>
                    <a:pt x="4477" y="1888"/>
                  </a:cubicBezTo>
                  <a:lnTo>
                    <a:pt x="3769" y="1791"/>
                  </a:lnTo>
                  <a:cubicBezTo>
                    <a:pt x="3554" y="1759"/>
                    <a:pt x="3339" y="1726"/>
                    <a:pt x="3135" y="1705"/>
                  </a:cubicBezTo>
                  <a:cubicBezTo>
                    <a:pt x="3092" y="1373"/>
                    <a:pt x="3082" y="1115"/>
                    <a:pt x="3071" y="825"/>
                  </a:cubicBezTo>
                  <a:cubicBezTo>
                    <a:pt x="3060" y="621"/>
                    <a:pt x="3060" y="385"/>
                    <a:pt x="3039" y="106"/>
                  </a:cubicBezTo>
                  <a:cubicBezTo>
                    <a:pt x="3028" y="63"/>
                    <a:pt x="2996" y="20"/>
                    <a:pt x="2953" y="9"/>
                  </a:cubicBezTo>
                  <a:cubicBezTo>
                    <a:pt x="2938" y="3"/>
                    <a:pt x="2925" y="0"/>
                    <a:pt x="2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4"/>
          <p:cNvGrpSpPr/>
          <p:nvPr/>
        </p:nvGrpSpPr>
        <p:grpSpPr>
          <a:xfrm>
            <a:off x="1937027" y="309655"/>
            <a:ext cx="332881" cy="384810"/>
            <a:chOff x="1818775" y="3422575"/>
            <a:chExt cx="278050" cy="321425"/>
          </a:xfrm>
        </p:grpSpPr>
        <p:sp>
          <p:nvSpPr>
            <p:cNvPr id="1761" name="Google Shape;1761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1818775" y="3422575"/>
              <a:ext cx="278050" cy="321425"/>
            </a:xfrm>
            <a:custGeom>
              <a:avLst/>
              <a:gdLst/>
              <a:ahLst/>
              <a:cxnLst/>
              <a:rect l="l" t="t" r="r" b="b"/>
              <a:pathLst>
                <a:path w="11122" h="12857" extrusionOk="0">
                  <a:moveTo>
                    <a:pt x="3533" y="823"/>
                  </a:moveTo>
                  <a:lnTo>
                    <a:pt x="3533" y="823"/>
                  </a:lnTo>
                  <a:cubicBezTo>
                    <a:pt x="4478" y="1789"/>
                    <a:pt x="5282" y="2701"/>
                    <a:pt x="5830" y="4001"/>
                  </a:cubicBezTo>
                  <a:cubicBezTo>
                    <a:pt x="5864" y="4093"/>
                    <a:pt x="5951" y="4153"/>
                    <a:pt x="6044" y="4153"/>
                  </a:cubicBezTo>
                  <a:cubicBezTo>
                    <a:pt x="6069" y="4153"/>
                    <a:pt x="6095" y="4149"/>
                    <a:pt x="6119" y="4140"/>
                  </a:cubicBezTo>
                  <a:cubicBezTo>
                    <a:pt x="6978" y="3850"/>
                    <a:pt x="7956" y="3593"/>
                    <a:pt x="8889" y="3357"/>
                  </a:cubicBezTo>
                  <a:cubicBezTo>
                    <a:pt x="9287" y="3249"/>
                    <a:pt x="9683" y="3152"/>
                    <a:pt x="10081" y="3045"/>
                  </a:cubicBezTo>
                  <a:lnTo>
                    <a:pt x="10081" y="3045"/>
                  </a:lnTo>
                  <a:cubicBezTo>
                    <a:pt x="9834" y="3410"/>
                    <a:pt x="9609" y="3732"/>
                    <a:pt x="9394" y="4044"/>
                  </a:cubicBezTo>
                  <a:cubicBezTo>
                    <a:pt x="8889" y="4752"/>
                    <a:pt x="8460" y="5364"/>
                    <a:pt x="7987" y="6265"/>
                  </a:cubicBezTo>
                  <a:cubicBezTo>
                    <a:pt x="7934" y="6362"/>
                    <a:pt x="7956" y="6470"/>
                    <a:pt x="8030" y="6544"/>
                  </a:cubicBezTo>
                  <a:cubicBezTo>
                    <a:pt x="8460" y="6963"/>
                    <a:pt x="8922" y="7414"/>
                    <a:pt x="9361" y="7865"/>
                  </a:cubicBezTo>
                  <a:lnTo>
                    <a:pt x="10113" y="8617"/>
                  </a:lnTo>
                  <a:cubicBezTo>
                    <a:pt x="9737" y="8541"/>
                    <a:pt x="9361" y="8466"/>
                    <a:pt x="9008" y="8402"/>
                  </a:cubicBezTo>
                  <a:cubicBezTo>
                    <a:pt x="8385" y="8283"/>
                    <a:pt x="7751" y="8154"/>
                    <a:pt x="7107" y="8004"/>
                  </a:cubicBezTo>
                  <a:cubicBezTo>
                    <a:pt x="7091" y="8001"/>
                    <a:pt x="7074" y="7999"/>
                    <a:pt x="7058" y="7999"/>
                  </a:cubicBezTo>
                  <a:cubicBezTo>
                    <a:pt x="6979" y="7999"/>
                    <a:pt x="6905" y="8040"/>
                    <a:pt x="6861" y="8112"/>
                  </a:cubicBezTo>
                  <a:cubicBezTo>
                    <a:pt x="6367" y="8853"/>
                    <a:pt x="5883" y="9583"/>
                    <a:pt x="5411" y="10301"/>
                  </a:cubicBezTo>
                  <a:cubicBezTo>
                    <a:pt x="5079" y="10795"/>
                    <a:pt x="4745" y="11289"/>
                    <a:pt x="4413" y="11794"/>
                  </a:cubicBezTo>
                  <a:cubicBezTo>
                    <a:pt x="4466" y="10280"/>
                    <a:pt x="4413" y="8756"/>
                    <a:pt x="4273" y="7264"/>
                  </a:cubicBezTo>
                  <a:cubicBezTo>
                    <a:pt x="4273" y="7188"/>
                    <a:pt x="4230" y="7124"/>
                    <a:pt x="4166" y="7081"/>
                  </a:cubicBezTo>
                  <a:cubicBezTo>
                    <a:pt x="3726" y="6802"/>
                    <a:pt x="3146" y="6652"/>
                    <a:pt x="2534" y="6501"/>
                  </a:cubicBezTo>
                  <a:cubicBezTo>
                    <a:pt x="1933" y="6341"/>
                    <a:pt x="1322" y="6190"/>
                    <a:pt x="774" y="5900"/>
                  </a:cubicBezTo>
                  <a:cubicBezTo>
                    <a:pt x="1933" y="5525"/>
                    <a:pt x="3490" y="5471"/>
                    <a:pt x="4392" y="5471"/>
                  </a:cubicBezTo>
                  <a:lnTo>
                    <a:pt x="4402" y="5471"/>
                  </a:lnTo>
                  <a:cubicBezTo>
                    <a:pt x="4478" y="5471"/>
                    <a:pt x="4552" y="5428"/>
                    <a:pt x="4595" y="5364"/>
                  </a:cubicBezTo>
                  <a:cubicBezTo>
                    <a:pt x="4638" y="5310"/>
                    <a:pt x="4649" y="5224"/>
                    <a:pt x="4628" y="5160"/>
                  </a:cubicBezTo>
                  <a:cubicBezTo>
                    <a:pt x="4080" y="3614"/>
                    <a:pt x="3629" y="2358"/>
                    <a:pt x="3533" y="823"/>
                  </a:cubicBezTo>
                  <a:close/>
                  <a:moveTo>
                    <a:pt x="3272" y="1"/>
                  </a:moveTo>
                  <a:cubicBezTo>
                    <a:pt x="3240" y="1"/>
                    <a:pt x="3208" y="7"/>
                    <a:pt x="3178" y="18"/>
                  </a:cubicBezTo>
                  <a:cubicBezTo>
                    <a:pt x="3092" y="50"/>
                    <a:pt x="3039" y="136"/>
                    <a:pt x="3039" y="232"/>
                  </a:cubicBezTo>
                  <a:cubicBezTo>
                    <a:pt x="3049" y="2014"/>
                    <a:pt x="3511" y="3421"/>
                    <a:pt x="4070" y="4999"/>
                  </a:cubicBezTo>
                  <a:cubicBezTo>
                    <a:pt x="2985" y="5020"/>
                    <a:pt x="1289" y="5127"/>
                    <a:pt x="151" y="5632"/>
                  </a:cubicBezTo>
                  <a:cubicBezTo>
                    <a:pt x="76" y="5664"/>
                    <a:pt x="22" y="5740"/>
                    <a:pt x="12" y="5814"/>
                  </a:cubicBezTo>
                  <a:cubicBezTo>
                    <a:pt x="1" y="5900"/>
                    <a:pt x="33" y="5986"/>
                    <a:pt x="108" y="6040"/>
                  </a:cubicBezTo>
                  <a:cubicBezTo>
                    <a:pt x="806" y="6544"/>
                    <a:pt x="1665" y="6759"/>
                    <a:pt x="2417" y="6952"/>
                  </a:cubicBezTo>
                  <a:cubicBezTo>
                    <a:pt x="2942" y="7081"/>
                    <a:pt x="3447" y="7210"/>
                    <a:pt x="3822" y="7425"/>
                  </a:cubicBezTo>
                  <a:cubicBezTo>
                    <a:pt x="3973" y="9142"/>
                    <a:pt x="4005" y="10892"/>
                    <a:pt x="3908" y="12610"/>
                  </a:cubicBezTo>
                  <a:cubicBezTo>
                    <a:pt x="3898" y="12717"/>
                    <a:pt x="3973" y="12813"/>
                    <a:pt x="4070" y="12846"/>
                  </a:cubicBezTo>
                  <a:cubicBezTo>
                    <a:pt x="4091" y="12856"/>
                    <a:pt x="4123" y="12856"/>
                    <a:pt x="4144" y="12856"/>
                  </a:cubicBezTo>
                  <a:cubicBezTo>
                    <a:pt x="4220" y="12856"/>
                    <a:pt x="4295" y="12824"/>
                    <a:pt x="4338" y="12749"/>
                  </a:cubicBezTo>
                  <a:cubicBezTo>
                    <a:pt x="4831" y="12009"/>
                    <a:pt x="5315" y="11279"/>
                    <a:pt x="5797" y="10559"/>
                  </a:cubicBezTo>
                  <a:cubicBezTo>
                    <a:pt x="6248" y="9883"/>
                    <a:pt x="6699" y="9206"/>
                    <a:pt x="7161" y="8498"/>
                  </a:cubicBezTo>
                  <a:cubicBezTo>
                    <a:pt x="7762" y="8638"/>
                    <a:pt x="8342" y="8745"/>
                    <a:pt x="8910" y="8863"/>
                  </a:cubicBezTo>
                  <a:cubicBezTo>
                    <a:pt x="9533" y="8981"/>
                    <a:pt x="10167" y="9099"/>
                    <a:pt x="10811" y="9249"/>
                  </a:cubicBezTo>
                  <a:cubicBezTo>
                    <a:pt x="10827" y="9253"/>
                    <a:pt x="10844" y="9255"/>
                    <a:pt x="10860" y="9255"/>
                  </a:cubicBezTo>
                  <a:cubicBezTo>
                    <a:pt x="10942" y="9255"/>
                    <a:pt x="11024" y="9212"/>
                    <a:pt x="11069" y="9132"/>
                  </a:cubicBezTo>
                  <a:cubicBezTo>
                    <a:pt x="11122" y="9035"/>
                    <a:pt x="11100" y="8927"/>
                    <a:pt x="11026" y="8853"/>
                  </a:cubicBezTo>
                  <a:cubicBezTo>
                    <a:pt x="10585" y="8434"/>
                    <a:pt x="10134" y="7972"/>
                    <a:pt x="9695" y="7532"/>
                  </a:cubicBezTo>
                  <a:cubicBezTo>
                    <a:pt x="9297" y="7124"/>
                    <a:pt x="8879" y="6716"/>
                    <a:pt x="8481" y="6330"/>
                  </a:cubicBezTo>
                  <a:cubicBezTo>
                    <a:pt x="8910" y="5535"/>
                    <a:pt x="9318" y="4967"/>
                    <a:pt x="9769" y="4312"/>
                  </a:cubicBezTo>
                  <a:cubicBezTo>
                    <a:pt x="10081" y="3882"/>
                    <a:pt x="10424" y="3388"/>
                    <a:pt x="10821" y="2777"/>
                  </a:cubicBezTo>
                  <a:cubicBezTo>
                    <a:pt x="10864" y="2691"/>
                    <a:pt x="10864" y="2584"/>
                    <a:pt x="10811" y="2508"/>
                  </a:cubicBezTo>
                  <a:cubicBezTo>
                    <a:pt x="10760" y="2449"/>
                    <a:pt x="10688" y="2416"/>
                    <a:pt x="10612" y="2416"/>
                  </a:cubicBezTo>
                  <a:cubicBezTo>
                    <a:pt x="10592" y="2416"/>
                    <a:pt x="10573" y="2418"/>
                    <a:pt x="10553" y="2422"/>
                  </a:cubicBezTo>
                  <a:cubicBezTo>
                    <a:pt x="9984" y="2594"/>
                    <a:pt x="9372" y="2744"/>
                    <a:pt x="8782" y="2895"/>
                  </a:cubicBezTo>
                  <a:cubicBezTo>
                    <a:pt x="7901" y="3131"/>
                    <a:pt x="6989" y="3357"/>
                    <a:pt x="6174" y="3625"/>
                  </a:cubicBezTo>
                  <a:cubicBezTo>
                    <a:pt x="5518" y="2154"/>
                    <a:pt x="4499" y="1134"/>
                    <a:pt x="3436" y="72"/>
                  </a:cubicBezTo>
                  <a:cubicBezTo>
                    <a:pt x="3394" y="22"/>
                    <a:pt x="3333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2707539"/>
              </p:ext>
            </p:extLst>
          </p:nvPr>
        </p:nvGraphicFramePr>
        <p:xfrm>
          <a:off x="1455134" y="10301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p71"/>
          <p:cNvSpPr txBox="1">
            <a:spLocks noGrp="1"/>
          </p:cNvSpPr>
          <p:nvPr>
            <p:ph type="title"/>
          </p:nvPr>
        </p:nvSpPr>
        <p:spPr>
          <a:xfrm>
            <a:off x="1544401" y="141945"/>
            <a:ext cx="6055197" cy="680266"/>
          </a:xfrm>
          <a:prstGeom prst="round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Особливості галузевих текстів:</a:t>
            </a:r>
            <a:endParaRPr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71" name="Google Shape;3771;p71"/>
          <p:cNvGrpSpPr/>
          <p:nvPr/>
        </p:nvGrpSpPr>
        <p:grpSpPr>
          <a:xfrm>
            <a:off x="1110155" y="661356"/>
            <a:ext cx="827689" cy="441266"/>
            <a:chOff x="2873875" y="1095738"/>
            <a:chExt cx="827689" cy="441266"/>
          </a:xfrm>
        </p:grpSpPr>
        <p:sp>
          <p:nvSpPr>
            <p:cNvPr id="3772" name="Google Shape;3772;p71"/>
            <p:cNvSpPr/>
            <p:nvPr/>
          </p:nvSpPr>
          <p:spPr>
            <a:xfrm>
              <a:off x="2950386" y="1095738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1"/>
            <p:cNvSpPr/>
            <p:nvPr/>
          </p:nvSpPr>
          <p:spPr>
            <a:xfrm>
              <a:off x="2873875" y="1290337"/>
              <a:ext cx="76508" cy="80864"/>
            </a:xfrm>
            <a:custGeom>
              <a:avLst/>
              <a:gdLst/>
              <a:ahLst/>
              <a:cxnLst/>
              <a:rect l="l" t="t" r="r" b="b"/>
              <a:pathLst>
                <a:path w="2055" h="2172" extrusionOk="0">
                  <a:moveTo>
                    <a:pt x="1045" y="0"/>
                  </a:moveTo>
                  <a:cubicBezTo>
                    <a:pt x="1038" y="0"/>
                    <a:pt x="1030" y="1"/>
                    <a:pt x="1021" y="1"/>
                  </a:cubicBezTo>
                  <a:cubicBezTo>
                    <a:pt x="919" y="13"/>
                    <a:pt x="827" y="105"/>
                    <a:pt x="827" y="220"/>
                  </a:cubicBezTo>
                  <a:cubicBezTo>
                    <a:pt x="815" y="404"/>
                    <a:pt x="792" y="587"/>
                    <a:pt x="769" y="759"/>
                  </a:cubicBezTo>
                  <a:lnTo>
                    <a:pt x="207" y="840"/>
                  </a:lnTo>
                  <a:cubicBezTo>
                    <a:pt x="80" y="863"/>
                    <a:pt x="0" y="966"/>
                    <a:pt x="11" y="1093"/>
                  </a:cubicBezTo>
                  <a:cubicBezTo>
                    <a:pt x="32" y="1205"/>
                    <a:pt x="117" y="1291"/>
                    <a:pt x="225" y="1291"/>
                  </a:cubicBezTo>
                  <a:cubicBezTo>
                    <a:pt x="238" y="1291"/>
                    <a:pt x="251" y="1290"/>
                    <a:pt x="264" y="1287"/>
                  </a:cubicBezTo>
                  <a:cubicBezTo>
                    <a:pt x="293" y="1285"/>
                    <a:pt x="323" y="1283"/>
                    <a:pt x="353" y="1283"/>
                  </a:cubicBezTo>
                  <a:cubicBezTo>
                    <a:pt x="450" y="1283"/>
                    <a:pt x="548" y="1298"/>
                    <a:pt x="654" y="1333"/>
                  </a:cubicBezTo>
                  <a:cubicBezTo>
                    <a:pt x="608" y="1517"/>
                    <a:pt x="562" y="1690"/>
                    <a:pt x="505" y="1861"/>
                  </a:cubicBezTo>
                  <a:cubicBezTo>
                    <a:pt x="459" y="1988"/>
                    <a:pt x="528" y="2114"/>
                    <a:pt x="643" y="2160"/>
                  </a:cubicBezTo>
                  <a:cubicBezTo>
                    <a:pt x="666" y="2160"/>
                    <a:pt x="689" y="2172"/>
                    <a:pt x="712" y="2172"/>
                  </a:cubicBezTo>
                  <a:cubicBezTo>
                    <a:pt x="815" y="2172"/>
                    <a:pt x="896" y="2103"/>
                    <a:pt x="930" y="2011"/>
                  </a:cubicBezTo>
                  <a:cubicBezTo>
                    <a:pt x="930" y="2011"/>
                    <a:pt x="930" y="1999"/>
                    <a:pt x="942" y="1999"/>
                  </a:cubicBezTo>
                  <a:lnTo>
                    <a:pt x="942" y="1988"/>
                  </a:lnTo>
                  <a:cubicBezTo>
                    <a:pt x="1056" y="1884"/>
                    <a:pt x="1159" y="1782"/>
                    <a:pt x="1274" y="1678"/>
                  </a:cubicBezTo>
                  <a:cubicBezTo>
                    <a:pt x="1378" y="1759"/>
                    <a:pt x="1493" y="1861"/>
                    <a:pt x="1596" y="1965"/>
                  </a:cubicBezTo>
                  <a:cubicBezTo>
                    <a:pt x="1641" y="2010"/>
                    <a:pt x="1704" y="2033"/>
                    <a:pt x="1764" y="2033"/>
                  </a:cubicBezTo>
                  <a:cubicBezTo>
                    <a:pt x="1812" y="2033"/>
                    <a:pt x="1859" y="2019"/>
                    <a:pt x="1894" y="1988"/>
                  </a:cubicBezTo>
                  <a:cubicBezTo>
                    <a:pt x="1986" y="1907"/>
                    <a:pt x="2009" y="1782"/>
                    <a:pt x="1952" y="1690"/>
                  </a:cubicBezTo>
                  <a:cubicBezTo>
                    <a:pt x="1860" y="1552"/>
                    <a:pt x="1779" y="1402"/>
                    <a:pt x="1710" y="1264"/>
                  </a:cubicBezTo>
                  <a:cubicBezTo>
                    <a:pt x="1802" y="1173"/>
                    <a:pt x="1883" y="1093"/>
                    <a:pt x="1975" y="1012"/>
                  </a:cubicBezTo>
                  <a:cubicBezTo>
                    <a:pt x="2044" y="943"/>
                    <a:pt x="2055" y="840"/>
                    <a:pt x="2021" y="748"/>
                  </a:cubicBezTo>
                  <a:cubicBezTo>
                    <a:pt x="1979" y="665"/>
                    <a:pt x="1891" y="620"/>
                    <a:pt x="1806" y="620"/>
                  </a:cubicBezTo>
                  <a:cubicBezTo>
                    <a:pt x="1797" y="620"/>
                    <a:pt x="1788" y="620"/>
                    <a:pt x="1779" y="621"/>
                  </a:cubicBezTo>
                  <a:lnTo>
                    <a:pt x="1435" y="667"/>
                  </a:lnTo>
                  <a:cubicBezTo>
                    <a:pt x="1378" y="507"/>
                    <a:pt x="1320" y="335"/>
                    <a:pt x="1274" y="162"/>
                  </a:cubicBezTo>
                  <a:cubicBezTo>
                    <a:pt x="1242" y="67"/>
                    <a:pt x="1151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1"/>
            <p:cNvSpPr/>
            <p:nvPr/>
          </p:nvSpPr>
          <p:spPr>
            <a:xfrm>
              <a:off x="3584439" y="1396720"/>
              <a:ext cx="117126" cy="140283"/>
            </a:xfrm>
            <a:custGeom>
              <a:avLst/>
              <a:gdLst/>
              <a:ahLst/>
              <a:cxnLst/>
              <a:rect l="l" t="t" r="r" b="b"/>
              <a:pathLst>
                <a:path w="3146" h="3768" extrusionOk="0">
                  <a:moveTo>
                    <a:pt x="1860" y="1459"/>
                  </a:moveTo>
                  <a:lnTo>
                    <a:pt x="1860" y="1528"/>
                  </a:lnTo>
                  <a:lnTo>
                    <a:pt x="1826" y="1528"/>
                  </a:lnTo>
                  <a:lnTo>
                    <a:pt x="1860" y="1459"/>
                  </a:lnTo>
                  <a:close/>
                  <a:moveTo>
                    <a:pt x="2308" y="1998"/>
                  </a:moveTo>
                  <a:cubicBezTo>
                    <a:pt x="2308" y="1998"/>
                    <a:pt x="2308" y="2010"/>
                    <a:pt x="2296" y="2010"/>
                  </a:cubicBezTo>
                  <a:lnTo>
                    <a:pt x="2296" y="1998"/>
                  </a:lnTo>
                  <a:close/>
                  <a:moveTo>
                    <a:pt x="1562" y="1952"/>
                  </a:moveTo>
                  <a:cubicBezTo>
                    <a:pt x="1653" y="1964"/>
                    <a:pt x="1757" y="1975"/>
                    <a:pt x="1849" y="1987"/>
                  </a:cubicBezTo>
                  <a:lnTo>
                    <a:pt x="1849" y="2240"/>
                  </a:lnTo>
                  <a:cubicBezTo>
                    <a:pt x="1780" y="2274"/>
                    <a:pt x="1722" y="2308"/>
                    <a:pt x="1653" y="2342"/>
                  </a:cubicBezTo>
                  <a:cubicBezTo>
                    <a:pt x="1596" y="2274"/>
                    <a:pt x="1528" y="2194"/>
                    <a:pt x="1459" y="2113"/>
                  </a:cubicBezTo>
                  <a:cubicBezTo>
                    <a:pt x="1493" y="2056"/>
                    <a:pt x="1528" y="2010"/>
                    <a:pt x="1562" y="1952"/>
                  </a:cubicBezTo>
                  <a:close/>
                  <a:moveTo>
                    <a:pt x="1206" y="2515"/>
                  </a:moveTo>
                  <a:cubicBezTo>
                    <a:pt x="1217" y="2538"/>
                    <a:pt x="1240" y="2561"/>
                    <a:pt x="1263" y="2584"/>
                  </a:cubicBezTo>
                  <a:cubicBezTo>
                    <a:pt x="1194" y="2618"/>
                    <a:pt x="1137" y="2664"/>
                    <a:pt x="1068" y="2699"/>
                  </a:cubicBezTo>
                  <a:cubicBezTo>
                    <a:pt x="1114" y="2641"/>
                    <a:pt x="1160" y="2572"/>
                    <a:pt x="1206" y="2515"/>
                  </a:cubicBezTo>
                  <a:close/>
                  <a:moveTo>
                    <a:pt x="2243" y="1"/>
                  </a:moveTo>
                  <a:cubicBezTo>
                    <a:pt x="2157" y="1"/>
                    <a:pt x="2079" y="46"/>
                    <a:pt x="2044" y="127"/>
                  </a:cubicBezTo>
                  <a:cubicBezTo>
                    <a:pt x="1826" y="586"/>
                    <a:pt x="1596" y="1023"/>
                    <a:pt x="1332" y="1459"/>
                  </a:cubicBezTo>
                  <a:cubicBezTo>
                    <a:pt x="1091" y="1413"/>
                    <a:pt x="850" y="1344"/>
                    <a:pt x="620" y="1263"/>
                  </a:cubicBezTo>
                  <a:cubicBezTo>
                    <a:pt x="592" y="1251"/>
                    <a:pt x="565" y="1245"/>
                    <a:pt x="538" y="1245"/>
                  </a:cubicBezTo>
                  <a:cubicBezTo>
                    <a:pt x="465" y="1245"/>
                    <a:pt x="398" y="1288"/>
                    <a:pt x="356" y="1355"/>
                  </a:cubicBezTo>
                  <a:cubicBezTo>
                    <a:pt x="299" y="1447"/>
                    <a:pt x="311" y="1562"/>
                    <a:pt x="390" y="1643"/>
                  </a:cubicBezTo>
                  <a:cubicBezTo>
                    <a:pt x="563" y="1803"/>
                    <a:pt x="735" y="1975"/>
                    <a:pt x="896" y="2159"/>
                  </a:cubicBezTo>
                  <a:cubicBezTo>
                    <a:pt x="643" y="2538"/>
                    <a:pt x="367" y="2906"/>
                    <a:pt x="81" y="3273"/>
                  </a:cubicBezTo>
                  <a:cubicBezTo>
                    <a:pt x="0" y="3365"/>
                    <a:pt x="23" y="3514"/>
                    <a:pt x="115" y="3582"/>
                  </a:cubicBezTo>
                  <a:cubicBezTo>
                    <a:pt x="150" y="3617"/>
                    <a:pt x="184" y="3628"/>
                    <a:pt x="219" y="3628"/>
                  </a:cubicBezTo>
                  <a:cubicBezTo>
                    <a:pt x="230" y="3663"/>
                    <a:pt x="265" y="3674"/>
                    <a:pt x="288" y="3686"/>
                  </a:cubicBezTo>
                  <a:cubicBezTo>
                    <a:pt x="319" y="3700"/>
                    <a:pt x="353" y="3706"/>
                    <a:pt x="386" y="3706"/>
                  </a:cubicBezTo>
                  <a:cubicBezTo>
                    <a:pt x="436" y="3706"/>
                    <a:pt x="487" y="3691"/>
                    <a:pt x="528" y="3663"/>
                  </a:cubicBezTo>
                  <a:cubicBezTo>
                    <a:pt x="850" y="3399"/>
                    <a:pt x="1183" y="3158"/>
                    <a:pt x="1539" y="2940"/>
                  </a:cubicBezTo>
                  <a:cubicBezTo>
                    <a:pt x="1711" y="3169"/>
                    <a:pt x="1872" y="3411"/>
                    <a:pt x="2021" y="3651"/>
                  </a:cubicBezTo>
                  <a:cubicBezTo>
                    <a:pt x="2055" y="3729"/>
                    <a:pt x="2135" y="3768"/>
                    <a:pt x="2212" y="3768"/>
                  </a:cubicBezTo>
                  <a:cubicBezTo>
                    <a:pt x="2237" y="3768"/>
                    <a:pt x="2262" y="3764"/>
                    <a:pt x="2285" y="3755"/>
                  </a:cubicBezTo>
                  <a:cubicBezTo>
                    <a:pt x="2388" y="3709"/>
                    <a:pt x="2457" y="3605"/>
                    <a:pt x="2434" y="3503"/>
                  </a:cubicBezTo>
                  <a:cubicBezTo>
                    <a:pt x="2377" y="3169"/>
                    <a:pt x="2331" y="2837"/>
                    <a:pt x="2319" y="2503"/>
                  </a:cubicBezTo>
                  <a:cubicBezTo>
                    <a:pt x="2538" y="2388"/>
                    <a:pt x="2768" y="2286"/>
                    <a:pt x="2997" y="2194"/>
                  </a:cubicBezTo>
                  <a:cubicBezTo>
                    <a:pt x="3066" y="2159"/>
                    <a:pt x="3112" y="2102"/>
                    <a:pt x="3135" y="2033"/>
                  </a:cubicBezTo>
                  <a:cubicBezTo>
                    <a:pt x="3146" y="1952"/>
                    <a:pt x="3123" y="1883"/>
                    <a:pt x="3077" y="1826"/>
                  </a:cubicBezTo>
                  <a:cubicBezTo>
                    <a:pt x="2870" y="1608"/>
                    <a:pt x="2572" y="1562"/>
                    <a:pt x="2308" y="1551"/>
                  </a:cubicBezTo>
                  <a:cubicBezTo>
                    <a:pt x="2331" y="1114"/>
                    <a:pt x="2388" y="689"/>
                    <a:pt x="2469" y="276"/>
                  </a:cubicBezTo>
                  <a:cubicBezTo>
                    <a:pt x="2492" y="161"/>
                    <a:pt x="2423" y="46"/>
                    <a:pt x="2319" y="12"/>
                  </a:cubicBezTo>
                  <a:cubicBezTo>
                    <a:pt x="2294" y="4"/>
                    <a:pt x="2268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5" name="Google Shape;3775;p71"/>
          <p:cNvSpPr/>
          <p:nvPr/>
        </p:nvSpPr>
        <p:spPr>
          <a:xfrm>
            <a:off x="7830341" y="107602"/>
            <a:ext cx="117126" cy="140283"/>
          </a:xfrm>
          <a:custGeom>
            <a:avLst/>
            <a:gdLst/>
            <a:ahLst/>
            <a:cxnLst/>
            <a:rect l="l" t="t" r="r" b="b"/>
            <a:pathLst>
              <a:path w="3146" h="3768" extrusionOk="0">
                <a:moveTo>
                  <a:pt x="1860" y="1459"/>
                </a:moveTo>
                <a:lnTo>
                  <a:pt x="1860" y="1528"/>
                </a:lnTo>
                <a:lnTo>
                  <a:pt x="1826" y="1528"/>
                </a:lnTo>
                <a:lnTo>
                  <a:pt x="1860" y="1459"/>
                </a:lnTo>
                <a:close/>
                <a:moveTo>
                  <a:pt x="2308" y="1998"/>
                </a:moveTo>
                <a:cubicBezTo>
                  <a:pt x="2308" y="1998"/>
                  <a:pt x="2308" y="2010"/>
                  <a:pt x="2296" y="2010"/>
                </a:cubicBezTo>
                <a:lnTo>
                  <a:pt x="2296" y="1998"/>
                </a:lnTo>
                <a:close/>
                <a:moveTo>
                  <a:pt x="1562" y="1952"/>
                </a:moveTo>
                <a:cubicBezTo>
                  <a:pt x="1653" y="1964"/>
                  <a:pt x="1757" y="1975"/>
                  <a:pt x="1849" y="1987"/>
                </a:cubicBezTo>
                <a:lnTo>
                  <a:pt x="1849" y="2240"/>
                </a:lnTo>
                <a:cubicBezTo>
                  <a:pt x="1780" y="2274"/>
                  <a:pt x="1722" y="2308"/>
                  <a:pt x="1653" y="2342"/>
                </a:cubicBezTo>
                <a:cubicBezTo>
                  <a:pt x="1596" y="2274"/>
                  <a:pt x="1528" y="2194"/>
                  <a:pt x="1459" y="2113"/>
                </a:cubicBezTo>
                <a:cubicBezTo>
                  <a:pt x="1493" y="2056"/>
                  <a:pt x="1528" y="2010"/>
                  <a:pt x="1562" y="1952"/>
                </a:cubicBezTo>
                <a:close/>
                <a:moveTo>
                  <a:pt x="1206" y="2515"/>
                </a:moveTo>
                <a:cubicBezTo>
                  <a:pt x="1217" y="2538"/>
                  <a:pt x="1240" y="2561"/>
                  <a:pt x="1263" y="2584"/>
                </a:cubicBezTo>
                <a:cubicBezTo>
                  <a:pt x="1194" y="2618"/>
                  <a:pt x="1137" y="2664"/>
                  <a:pt x="1068" y="2699"/>
                </a:cubicBezTo>
                <a:cubicBezTo>
                  <a:pt x="1114" y="2641"/>
                  <a:pt x="1160" y="2572"/>
                  <a:pt x="1206" y="2515"/>
                </a:cubicBezTo>
                <a:close/>
                <a:moveTo>
                  <a:pt x="2243" y="1"/>
                </a:moveTo>
                <a:cubicBezTo>
                  <a:pt x="2157" y="1"/>
                  <a:pt x="2079" y="46"/>
                  <a:pt x="2044" y="127"/>
                </a:cubicBezTo>
                <a:cubicBezTo>
                  <a:pt x="1826" y="586"/>
                  <a:pt x="1596" y="1023"/>
                  <a:pt x="1332" y="1459"/>
                </a:cubicBezTo>
                <a:cubicBezTo>
                  <a:pt x="1091" y="1413"/>
                  <a:pt x="850" y="1344"/>
                  <a:pt x="620" y="1263"/>
                </a:cubicBezTo>
                <a:cubicBezTo>
                  <a:pt x="592" y="1251"/>
                  <a:pt x="565" y="1245"/>
                  <a:pt x="538" y="1245"/>
                </a:cubicBezTo>
                <a:cubicBezTo>
                  <a:pt x="465" y="1245"/>
                  <a:pt x="398" y="1288"/>
                  <a:pt x="356" y="1355"/>
                </a:cubicBezTo>
                <a:cubicBezTo>
                  <a:pt x="299" y="1447"/>
                  <a:pt x="311" y="1562"/>
                  <a:pt x="390" y="1643"/>
                </a:cubicBezTo>
                <a:cubicBezTo>
                  <a:pt x="563" y="1803"/>
                  <a:pt x="735" y="1975"/>
                  <a:pt x="896" y="2159"/>
                </a:cubicBezTo>
                <a:cubicBezTo>
                  <a:pt x="643" y="2538"/>
                  <a:pt x="367" y="2906"/>
                  <a:pt x="81" y="3273"/>
                </a:cubicBezTo>
                <a:cubicBezTo>
                  <a:pt x="0" y="3365"/>
                  <a:pt x="23" y="3514"/>
                  <a:pt x="115" y="3582"/>
                </a:cubicBezTo>
                <a:cubicBezTo>
                  <a:pt x="150" y="3617"/>
                  <a:pt x="184" y="3628"/>
                  <a:pt x="219" y="3628"/>
                </a:cubicBezTo>
                <a:cubicBezTo>
                  <a:pt x="230" y="3663"/>
                  <a:pt x="265" y="3674"/>
                  <a:pt x="288" y="3686"/>
                </a:cubicBezTo>
                <a:cubicBezTo>
                  <a:pt x="319" y="3700"/>
                  <a:pt x="353" y="3706"/>
                  <a:pt x="386" y="3706"/>
                </a:cubicBezTo>
                <a:cubicBezTo>
                  <a:pt x="436" y="3706"/>
                  <a:pt x="487" y="3691"/>
                  <a:pt x="528" y="3663"/>
                </a:cubicBezTo>
                <a:cubicBezTo>
                  <a:pt x="850" y="3399"/>
                  <a:pt x="1183" y="3158"/>
                  <a:pt x="1539" y="2940"/>
                </a:cubicBezTo>
                <a:cubicBezTo>
                  <a:pt x="1711" y="3169"/>
                  <a:pt x="1872" y="3411"/>
                  <a:pt x="2021" y="3651"/>
                </a:cubicBezTo>
                <a:cubicBezTo>
                  <a:pt x="2055" y="3729"/>
                  <a:pt x="2135" y="3768"/>
                  <a:pt x="2212" y="3768"/>
                </a:cubicBezTo>
                <a:cubicBezTo>
                  <a:pt x="2237" y="3768"/>
                  <a:pt x="2262" y="3764"/>
                  <a:pt x="2285" y="3755"/>
                </a:cubicBezTo>
                <a:cubicBezTo>
                  <a:pt x="2388" y="3709"/>
                  <a:pt x="2457" y="3605"/>
                  <a:pt x="2434" y="3503"/>
                </a:cubicBezTo>
                <a:cubicBezTo>
                  <a:pt x="2377" y="3169"/>
                  <a:pt x="2331" y="2837"/>
                  <a:pt x="2319" y="2503"/>
                </a:cubicBezTo>
                <a:cubicBezTo>
                  <a:pt x="2538" y="2388"/>
                  <a:pt x="2768" y="2286"/>
                  <a:pt x="2997" y="2194"/>
                </a:cubicBezTo>
                <a:cubicBezTo>
                  <a:pt x="3066" y="2159"/>
                  <a:pt x="3112" y="2102"/>
                  <a:pt x="3135" y="2033"/>
                </a:cubicBezTo>
                <a:cubicBezTo>
                  <a:pt x="3146" y="1952"/>
                  <a:pt x="3123" y="1883"/>
                  <a:pt x="3077" y="1826"/>
                </a:cubicBezTo>
                <a:cubicBezTo>
                  <a:pt x="2870" y="1608"/>
                  <a:pt x="2572" y="1562"/>
                  <a:pt x="2308" y="1551"/>
                </a:cubicBezTo>
                <a:cubicBezTo>
                  <a:pt x="2331" y="1114"/>
                  <a:pt x="2388" y="689"/>
                  <a:pt x="2469" y="276"/>
                </a:cubicBezTo>
                <a:cubicBezTo>
                  <a:pt x="2492" y="161"/>
                  <a:pt x="2423" y="46"/>
                  <a:pt x="2319" y="12"/>
                </a:cubicBezTo>
                <a:cubicBezTo>
                  <a:pt x="2294" y="4"/>
                  <a:pt x="2268" y="1"/>
                  <a:pt x="2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8" name="Схема 177"/>
          <p:cNvGraphicFramePr/>
          <p:nvPr>
            <p:extLst>
              <p:ext uri="{D42A27DB-BD31-4B8C-83A1-F6EECF244321}">
                <p14:modId xmlns:p14="http://schemas.microsoft.com/office/powerpoint/2010/main" val="3286230732"/>
              </p:ext>
            </p:extLst>
          </p:nvPr>
        </p:nvGraphicFramePr>
        <p:xfrm>
          <a:off x="1524000" y="917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 idx="18"/>
          </p:nvPr>
        </p:nvSpPr>
        <p:spPr>
          <a:xfrm>
            <a:off x="1521459" y="212404"/>
            <a:ext cx="6237210" cy="47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Переклад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атрибутивних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кластерів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7893"/>
              </p:ext>
            </p:extLst>
          </p:nvPr>
        </p:nvGraphicFramePr>
        <p:xfrm>
          <a:off x="538629" y="904408"/>
          <a:ext cx="8202870" cy="4018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34290"/>
                <a:gridCol w="2734290"/>
                <a:gridCol w="2734290"/>
              </a:tblGrid>
              <a:tr h="726440">
                <a:tc>
                  <a:txBody>
                    <a:bodyPr/>
                    <a:lstStyle/>
                    <a:p>
                      <a:r>
                        <a:rPr lang="uk-UA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 Bank’s International Comparison 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міжнародних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зіставлень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Світового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банку 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перестановка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водопровід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⊘300мм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протяжністю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3,6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3.6 km long ⊘300 mm water supply system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ГРС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Лісові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Гринівці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Давидковецьке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перехрестя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Lisovi Hrynivtsi - Davydkivtsi crossroads GDS</a:t>
                      </a:r>
                      <a:endParaRPr lang="pl-PL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злітно-посадкова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смуга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2200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метрів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2,200-meter concrete runway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перестановка,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вилучення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прийменника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надходження до місцевого бюджету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budget revenues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 content requirements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вимоги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вітчизняної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перестановка,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описовий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переклад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 post internal audit of public procurement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внутрішній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публічних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закупівель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знак завершения 32"/>
          <p:cNvSpPr/>
          <p:nvPr/>
        </p:nvSpPr>
        <p:spPr>
          <a:xfrm>
            <a:off x="5021231" y="1340125"/>
            <a:ext cx="3335926" cy="55992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5641993" y="3066773"/>
            <a:ext cx="2052838" cy="332509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24;p33"/>
          <p:cNvSpPr txBox="1">
            <a:spLocks/>
          </p:cNvSpPr>
          <p:nvPr/>
        </p:nvSpPr>
        <p:spPr>
          <a:xfrm>
            <a:off x="4771242" y="1268784"/>
            <a:ext cx="3735445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/>
              <a:buAutoNum type="arabicPeriod"/>
              <a:defRPr sz="12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52400" indent="0" algn="ctr">
              <a:buNone/>
            </a:pPr>
            <a:r>
              <a:rPr lang="uk-U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відповідною повною формою словосполучення</a:t>
            </a:r>
            <a:endParaRPr lang="en-GB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ctr">
              <a:buNone/>
            </a:pPr>
            <a:endParaRPr lang="en-GB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ISSAI -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вищих органів фінансового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</a:p>
          <a:p>
            <a:pPr marL="15240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ctr">
              <a:buNone/>
            </a:pPr>
            <a:r>
              <a:rPr lang="uk-UA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Транскодування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УкрНДНЦ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проблем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UkrNDNC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917123" y="1676400"/>
            <a:ext cx="3546816" cy="332509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2348077" y="258596"/>
            <a:ext cx="4494150" cy="477600"/>
          </a:xfrm>
          <a:prstGeom prst="round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Переклад абревіатур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3" name="Google Shape;233;p33"/>
          <p:cNvGrpSpPr/>
          <p:nvPr/>
        </p:nvGrpSpPr>
        <p:grpSpPr>
          <a:xfrm>
            <a:off x="1083377" y="704238"/>
            <a:ext cx="827689" cy="294603"/>
            <a:chOff x="2873875" y="1242400"/>
            <a:chExt cx="827689" cy="294603"/>
          </a:xfrm>
        </p:grpSpPr>
        <p:sp>
          <p:nvSpPr>
            <p:cNvPr id="234" name="Google Shape;234;p33"/>
            <p:cNvSpPr/>
            <p:nvPr/>
          </p:nvSpPr>
          <p:spPr>
            <a:xfrm>
              <a:off x="3083186" y="1242400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2873875" y="1290337"/>
              <a:ext cx="76508" cy="80864"/>
            </a:xfrm>
            <a:custGeom>
              <a:avLst/>
              <a:gdLst/>
              <a:ahLst/>
              <a:cxnLst/>
              <a:rect l="l" t="t" r="r" b="b"/>
              <a:pathLst>
                <a:path w="2055" h="2172" extrusionOk="0">
                  <a:moveTo>
                    <a:pt x="1045" y="0"/>
                  </a:moveTo>
                  <a:cubicBezTo>
                    <a:pt x="1038" y="0"/>
                    <a:pt x="1030" y="1"/>
                    <a:pt x="1021" y="1"/>
                  </a:cubicBezTo>
                  <a:cubicBezTo>
                    <a:pt x="919" y="13"/>
                    <a:pt x="827" y="105"/>
                    <a:pt x="827" y="220"/>
                  </a:cubicBezTo>
                  <a:cubicBezTo>
                    <a:pt x="815" y="404"/>
                    <a:pt x="792" y="587"/>
                    <a:pt x="769" y="759"/>
                  </a:cubicBezTo>
                  <a:lnTo>
                    <a:pt x="207" y="840"/>
                  </a:lnTo>
                  <a:cubicBezTo>
                    <a:pt x="80" y="863"/>
                    <a:pt x="0" y="966"/>
                    <a:pt x="11" y="1093"/>
                  </a:cubicBezTo>
                  <a:cubicBezTo>
                    <a:pt x="32" y="1205"/>
                    <a:pt x="117" y="1291"/>
                    <a:pt x="225" y="1291"/>
                  </a:cubicBezTo>
                  <a:cubicBezTo>
                    <a:pt x="238" y="1291"/>
                    <a:pt x="251" y="1290"/>
                    <a:pt x="264" y="1287"/>
                  </a:cubicBezTo>
                  <a:cubicBezTo>
                    <a:pt x="293" y="1285"/>
                    <a:pt x="323" y="1283"/>
                    <a:pt x="353" y="1283"/>
                  </a:cubicBezTo>
                  <a:cubicBezTo>
                    <a:pt x="450" y="1283"/>
                    <a:pt x="548" y="1298"/>
                    <a:pt x="654" y="1333"/>
                  </a:cubicBezTo>
                  <a:cubicBezTo>
                    <a:pt x="608" y="1517"/>
                    <a:pt x="562" y="1690"/>
                    <a:pt x="505" y="1861"/>
                  </a:cubicBezTo>
                  <a:cubicBezTo>
                    <a:pt x="459" y="1988"/>
                    <a:pt x="528" y="2114"/>
                    <a:pt x="643" y="2160"/>
                  </a:cubicBezTo>
                  <a:cubicBezTo>
                    <a:pt x="666" y="2160"/>
                    <a:pt x="689" y="2172"/>
                    <a:pt x="712" y="2172"/>
                  </a:cubicBezTo>
                  <a:cubicBezTo>
                    <a:pt x="815" y="2172"/>
                    <a:pt x="896" y="2103"/>
                    <a:pt x="930" y="2011"/>
                  </a:cubicBezTo>
                  <a:cubicBezTo>
                    <a:pt x="930" y="2011"/>
                    <a:pt x="930" y="1999"/>
                    <a:pt x="942" y="1999"/>
                  </a:cubicBezTo>
                  <a:lnTo>
                    <a:pt x="942" y="1988"/>
                  </a:lnTo>
                  <a:cubicBezTo>
                    <a:pt x="1056" y="1884"/>
                    <a:pt x="1159" y="1782"/>
                    <a:pt x="1274" y="1678"/>
                  </a:cubicBezTo>
                  <a:cubicBezTo>
                    <a:pt x="1378" y="1759"/>
                    <a:pt x="1493" y="1861"/>
                    <a:pt x="1596" y="1965"/>
                  </a:cubicBezTo>
                  <a:cubicBezTo>
                    <a:pt x="1641" y="2010"/>
                    <a:pt x="1704" y="2033"/>
                    <a:pt x="1764" y="2033"/>
                  </a:cubicBezTo>
                  <a:cubicBezTo>
                    <a:pt x="1812" y="2033"/>
                    <a:pt x="1859" y="2019"/>
                    <a:pt x="1894" y="1988"/>
                  </a:cubicBezTo>
                  <a:cubicBezTo>
                    <a:pt x="1986" y="1907"/>
                    <a:pt x="2009" y="1782"/>
                    <a:pt x="1952" y="1690"/>
                  </a:cubicBezTo>
                  <a:cubicBezTo>
                    <a:pt x="1860" y="1552"/>
                    <a:pt x="1779" y="1402"/>
                    <a:pt x="1710" y="1264"/>
                  </a:cubicBezTo>
                  <a:cubicBezTo>
                    <a:pt x="1802" y="1173"/>
                    <a:pt x="1883" y="1093"/>
                    <a:pt x="1975" y="1012"/>
                  </a:cubicBezTo>
                  <a:cubicBezTo>
                    <a:pt x="2044" y="943"/>
                    <a:pt x="2055" y="840"/>
                    <a:pt x="2021" y="748"/>
                  </a:cubicBezTo>
                  <a:cubicBezTo>
                    <a:pt x="1979" y="665"/>
                    <a:pt x="1891" y="620"/>
                    <a:pt x="1806" y="620"/>
                  </a:cubicBezTo>
                  <a:cubicBezTo>
                    <a:pt x="1797" y="620"/>
                    <a:pt x="1788" y="620"/>
                    <a:pt x="1779" y="621"/>
                  </a:cubicBezTo>
                  <a:lnTo>
                    <a:pt x="1435" y="667"/>
                  </a:lnTo>
                  <a:cubicBezTo>
                    <a:pt x="1378" y="507"/>
                    <a:pt x="1320" y="335"/>
                    <a:pt x="1274" y="162"/>
                  </a:cubicBezTo>
                  <a:cubicBezTo>
                    <a:pt x="1242" y="67"/>
                    <a:pt x="1151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3584439" y="1396720"/>
              <a:ext cx="117126" cy="140283"/>
            </a:xfrm>
            <a:custGeom>
              <a:avLst/>
              <a:gdLst/>
              <a:ahLst/>
              <a:cxnLst/>
              <a:rect l="l" t="t" r="r" b="b"/>
              <a:pathLst>
                <a:path w="3146" h="3768" extrusionOk="0">
                  <a:moveTo>
                    <a:pt x="1860" y="1459"/>
                  </a:moveTo>
                  <a:lnTo>
                    <a:pt x="1860" y="1528"/>
                  </a:lnTo>
                  <a:lnTo>
                    <a:pt x="1826" y="1528"/>
                  </a:lnTo>
                  <a:lnTo>
                    <a:pt x="1860" y="1459"/>
                  </a:lnTo>
                  <a:close/>
                  <a:moveTo>
                    <a:pt x="2308" y="1998"/>
                  </a:moveTo>
                  <a:cubicBezTo>
                    <a:pt x="2308" y="1998"/>
                    <a:pt x="2308" y="2010"/>
                    <a:pt x="2296" y="2010"/>
                  </a:cubicBezTo>
                  <a:lnTo>
                    <a:pt x="2296" y="1998"/>
                  </a:lnTo>
                  <a:close/>
                  <a:moveTo>
                    <a:pt x="1562" y="1952"/>
                  </a:moveTo>
                  <a:cubicBezTo>
                    <a:pt x="1653" y="1964"/>
                    <a:pt x="1757" y="1975"/>
                    <a:pt x="1849" y="1987"/>
                  </a:cubicBezTo>
                  <a:lnTo>
                    <a:pt x="1849" y="2240"/>
                  </a:lnTo>
                  <a:cubicBezTo>
                    <a:pt x="1780" y="2274"/>
                    <a:pt x="1722" y="2308"/>
                    <a:pt x="1653" y="2342"/>
                  </a:cubicBezTo>
                  <a:cubicBezTo>
                    <a:pt x="1596" y="2274"/>
                    <a:pt x="1528" y="2194"/>
                    <a:pt x="1459" y="2113"/>
                  </a:cubicBezTo>
                  <a:cubicBezTo>
                    <a:pt x="1493" y="2056"/>
                    <a:pt x="1528" y="2010"/>
                    <a:pt x="1562" y="1952"/>
                  </a:cubicBezTo>
                  <a:close/>
                  <a:moveTo>
                    <a:pt x="1206" y="2515"/>
                  </a:moveTo>
                  <a:cubicBezTo>
                    <a:pt x="1217" y="2538"/>
                    <a:pt x="1240" y="2561"/>
                    <a:pt x="1263" y="2584"/>
                  </a:cubicBezTo>
                  <a:cubicBezTo>
                    <a:pt x="1194" y="2618"/>
                    <a:pt x="1137" y="2664"/>
                    <a:pt x="1068" y="2699"/>
                  </a:cubicBezTo>
                  <a:cubicBezTo>
                    <a:pt x="1114" y="2641"/>
                    <a:pt x="1160" y="2572"/>
                    <a:pt x="1206" y="2515"/>
                  </a:cubicBezTo>
                  <a:close/>
                  <a:moveTo>
                    <a:pt x="2243" y="1"/>
                  </a:moveTo>
                  <a:cubicBezTo>
                    <a:pt x="2157" y="1"/>
                    <a:pt x="2079" y="46"/>
                    <a:pt x="2044" y="127"/>
                  </a:cubicBezTo>
                  <a:cubicBezTo>
                    <a:pt x="1826" y="586"/>
                    <a:pt x="1596" y="1023"/>
                    <a:pt x="1332" y="1459"/>
                  </a:cubicBezTo>
                  <a:cubicBezTo>
                    <a:pt x="1091" y="1413"/>
                    <a:pt x="850" y="1344"/>
                    <a:pt x="620" y="1263"/>
                  </a:cubicBezTo>
                  <a:cubicBezTo>
                    <a:pt x="592" y="1251"/>
                    <a:pt x="565" y="1245"/>
                    <a:pt x="538" y="1245"/>
                  </a:cubicBezTo>
                  <a:cubicBezTo>
                    <a:pt x="465" y="1245"/>
                    <a:pt x="398" y="1288"/>
                    <a:pt x="356" y="1355"/>
                  </a:cubicBezTo>
                  <a:cubicBezTo>
                    <a:pt x="299" y="1447"/>
                    <a:pt x="311" y="1562"/>
                    <a:pt x="390" y="1643"/>
                  </a:cubicBezTo>
                  <a:cubicBezTo>
                    <a:pt x="563" y="1803"/>
                    <a:pt x="735" y="1975"/>
                    <a:pt x="896" y="2159"/>
                  </a:cubicBezTo>
                  <a:cubicBezTo>
                    <a:pt x="643" y="2538"/>
                    <a:pt x="367" y="2906"/>
                    <a:pt x="81" y="3273"/>
                  </a:cubicBezTo>
                  <a:cubicBezTo>
                    <a:pt x="0" y="3365"/>
                    <a:pt x="23" y="3514"/>
                    <a:pt x="115" y="3582"/>
                  </a:cubicBezTo>
                  <a:cubicBezTo>
                    <a:pt x="150" y="3617"/>
                    <a:pt x="184" y="3628"/>
                    <a:pt x="219" y="3628"/>
                  </a:cubicBezTo>
                  <a:cubicBezTo>
                    <a:pt x="230" y="3663"/>
                    <a:pt x="265" y="3674"/>
                    <a:pt x="288" y="3686"/>
                  </a:cubicBezTo>
                  <a:cubicBezTo>
                    <a:pt x="319" y="3700"/>
                    <a:pt x="353" y="3706"/>
                    <a:pt x="386" y="3706"/>
                  </a:cubicBezTo>
                  <a:cubicBezTo>
                    <a:pt x="436" y="3706"/>
                    <a:pt x="487" y="3691"/>
                    <a:pt x="528" y="3663"/>
                  </a:cubicBezTo>
                  <a:cubicBezTo>
                    <a:pt x="850" y="3399"/>
                    <a:pt x="1183" y="3158"/>
                    <a:pt x="1539" y="2940"/>
                  </a:cubicBezTo>
                  <a:cubicBezTo>
                    <a:pt x="1711" y="3169"/>
                    <a:pt x="1872" y="3411"/>
                    <a:pt x="2021" y="3651"/>
                  </a:cubicBezTo>
                  <a:cubicBezTo>
                    <a:pt x="2055" y="3729"/>
                    <a:pt x="2135" y="3768"/>
                    <a:pt x="2212" y="3768"/>
                  </a:cubicBezTo>
                  <a:cubicBezTo>
                    <a:pt x="2237" y="3768"/>
                    <a:pt x="2262" y="3764"/>
                    <a:pt x="2285" y="3755"/>
                  </a:cubicBezTo>
                  <a:cubicBezTo>
                    <a:pt x="2388" y="3709"/>
                    <a:pt x="2457" y="3605"/>
                    <a:pt x="2434" y="3503"/>
                  </a:cubicBezTo>
                  <a:cubicBezTo>
                    <a:pt x="2377" y="3169"/>
                    <a:pt x="2331" y="2837"/>
                    <a:pt x="2319" y="2503"/>
                  </a:cubicBezTo>
                  <a:cubicBezTo>
                    <a:pt x="2538" y="2388"/>
                    <a:pt x="2768" y="2286"/>
                    <a:pt x="2997" y="2194"/>
                  </a:cubicBezTo>
                  <a:cubicBezTo>
                    <a:pt x="3066" y="2159"/>
                    <a:pt x="3112" y="2102"/>
                    <a:pt x="3135" y="2033"/>
                  </a:cubicBezTo>
                  <a:cubicBezTo>
                    <a:pt x="3146" y="1952"/>
                    <a:pt x="3123" y="1883"/>
                    <a:pt x="3077" y="1826"/>
                  </a:cubicBezTo>
                  <a:cubicBezTo>
                    <a:pt x="2870" y="1608"/>
                    <a:pt x="2572" y="1562"/>
                    <a:pt x="2308" y="1551"/>
                  </a:cubicBezTo>
                  <a:cubicBezTo>
                    <a:pt x="2331" y="1114"/>
                    <a:pt x="2388" y="689"/>
                    <a:pt x="2469" y="276"/>
                  </a:cubicBezTo>
                  <a:cubicBezTo>
                    <a:pt x="2492" y="161"/>
                    <a:pt x="2423" y="46"/>
                    <a:pt x="2319" y="12"/>
                  </a:cubicBezTo>
                  <a:cubicBezTo>
                    <a:pt x="2294" y="4"/>
                    <a:pt x="2268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33"/>
          <p:cNvSpPr/>
          <p:nvPr/>
        </p:nvSpPr>
        <p:spPr>
          <a:xfrm>
            <a:off x="8065554" y="734033"/>
            <a:ext cx="117126" cy="140283"/>
          </a:xfrm>
          <a:custGeom>
            <a:avLst/>
            <a:gdLst/>
            <a:ahLst/>
            <a:cxnLst/>
            <a:rect l="l" t="t" r="r" b="b"/>
            <a:pathLst>
              <a:path w="3146" h="3768" extrusionOk="0">
                <a:moveTo>
                  <a:pt x="1860" y="1459"/>
                </a:moveTo>
                <a:lnTo>
                  <a:pt x="1860" y="1528"/>
                </a:lnTo>
                <a:lnTo>
                  <a:pt x="1826" y="1528"/>
                </a:lnTo>
                <a:lnTo>
                  <a:pt x="1860" y="1459"/>
                </a:lnTo>
                <a:close/>
                <a:moveTo>
                  <a:pt x="2308" y="1998"/>
                </a:moveTo>
                <a:cubicBezTo>
                  <a:pt x="2308" y="1998"/>
                  <a:pt x="2308" y="2010"/>
                  <a:pt x="2296" y="2010"/>
                </a:cubicBezTo>
                <a:lnTo>
                  <a:pt x="2296" y="1998"/>
                </a:lnTo>
                <a:close/>
                <a:moveTo>
                  <a:pt x="1562" y="1952"/>
                </a:moveTo>
                <a:cubicBezTo>
                  <a:pt x="1653" y="1964"/>
                  <a:pt x="1757" y="1975"/>
                  <a:pt x="1849" y="1987"/>
                </a:cubicBezTo>
                <a:lnTo>
                  <a:pt x="1849" y="2240"/>
                </a:lnTo>
                <a:cubicBezTo>
                  <a:pt x="1780" y="2274"/>
                  <a:pt x="1722" y="2308"/>
                  <a:pt x="1653" y="2342"/>
                </a:cubicBezTo>
                <a:cubicBezTo>
                  <a:pt x="1596" y="2274"/>
                  <a:pt x="1528" y="2194"/>
                  <a:pt x="1459" y="2113"/>
                </a:cubicBezTo>
                <a:cubicBezTo>
                  <a:pt x="1493" y="2056"/>
                  <a:pt x="1528" y="2010"/>
                  <a:pt x="1562" y="1952"/>
                </a:cubicBezTo>
                <a:close/>
                <a:moveTo>
                  <a:pt x="1206" y="2515"/>
                </a:moveTo>
                <a:cubicBezTo>
                  <a:pt x="1217" y="2538"/>
                  <a:pt x="1240" y="2561"/>
                  <a:pt x="1263" y="2584"/>
                </a:cubicBezTo>
                <a:cubicBezTo>
                  <a:pt x="1194" y="2618"/>
                  <a:pt x="1137" y="2664"/>
                  <a:pt x="1068" y="2699"/>
                </a:cubicBezTo>
                <a:cubicBezTo>
                  <a:pt x="1114" y="2641"/>
                  <a:pt x="1160" y="2572"/>
                  <a:pt x="1206" y="2515"/>
                </a:cubicBezTo>
                <a:close/>
                <a:moveTo>
                  <a:pt x="2243" y="1"/>
                </a:moveTo>
                <a:cubicBezTo>
                  <a:pt x="2157" y="1"/>
                  <a:pt x="2079" y="46"/>
                  <a:pt x="2044" y="127"/>
                </a:cubicBezTo>
                <a:cubicBezTo>
                  <a:pt x="1826" y="586"/>
                  <a:pt x="1596" y="1023"/>
                  <a:pt x="1332" y="1459"/>
                </a:cubicBezTo>
                <a:cubicBezTo>
                  <a:pt x="1091" y="1413"/>
                  <a:pt x="850" y="1344"/>
                  <a:pt x="620" y="1263"/>
                </a:cubicBezTo>
                <a:cubicBezTo>
                  <a:pt x="592" y="1251"/>
                  <a:pt x="565" y="1245"/>
                  <a:pt x="538" y="1245"/>
                </a:cubicBezTo>
                <a:cubicBezTo>
                  <a:pt x="465" y="1245"/>
                  <a:pt x="398" y="1288"/>
                  <a:pt x="356" y="1355"/>
                </a:cubicBezTo>
                <a:cubicBezTo>
                  <a:pt x="299" y="1447"/>
                  <a:pt x="311" y="1562"/>
                  <a:pt x="390" y="1643"/>
                </a:cubicBezTo>
                <a:cubicBezTo>
                  <a:pt x="563" y="1803"/>
                  <a:pt x="735" y="1975"/>
                  <a:pt x="896" y="2159"/>
                </a:cubicBezTo>
                <a:cubicBezTo>
                  <a:pt x="643" y="2538"/>
                  <a:pt x="367" y="2906"/>
                  <a:pt x="81" y="3273"/>
                </a:cubicBezTo>
                <a:cubicBezTo>
                  <a:pt x="0" y="3365"/>
                  <a:pt x="23" y="3514"/>
                  <a:pt x="115" y="3582"/>
                </a:cubicBezTo>
                <a:cubicBezTo>
                  <a:pt x="150" y="3617"/>
                  <a:pt x="184" y="3628"/>
                  <a:pt x="219" y="3628"/>
                </a:cubicBezTo>
                <a:cubicBezTo>
                  <a:pt x="230" y="3663"/>
                  <a:pt x="265" y="3674"/>
                  <a:pt x="288" y="3686"/>
                </a:cubicBezTo>
                <a:cubicBezTo>
                  <a:pt x="319" y="3700"/>
                  <a:pt x="353" y="3706"/>
                  <a:pt x="386" y="3706"/>
                </a:cubicBezTo>
                <a:cubicBezTo>
                  <a:pt x="436" y="3706"/>
                  <a:pt x="487" y="3691"/>
                  <a:pt x="528" y="3663"/>
                </a:cubicBezTo>
                <a:cubicBezTo>
                  <a:pt x="850" y="3399"/>
                  <a:pt x="1183" y="3158"/>
                  <a:pt x="1539" y="2940"/>
                </a:cubicBezTo>
                <a:cubicBezTo>
                  <a:pt x="1711" y="3169"/>
                  <a:pt x="1872" y="3411"/>
                  <a:pt x="2021" y="3651"/>
                </a:cubicBezTo>
                <a:cubicBezTo>
                  <a:pt x="2055" y="3729"/>
                  <a:pt x="2135" y="3768"/>
                  <a:pt x="2212" y="3768"/>
                </a:cubicBezTo>
                <a:cubicBezTo>
                  <a:pt x="2237" y="3768"/>
                  <a:pt x="2262" y="3764"/>
                  <a:pt x="2285" y="3755"/>
                </a:cubicBezTo>
                <a:cubicBezTo>
                  <a:pt x="2388" y="3709"/>
                  <a:pt x="2457" y="3605"/>
                  <a:pt x="2434" y="3503"/>
                </a:cubicBezTo>
                <a:cubicBezTo>
                  <a:pt x="2377" y="3169"/>
                  <a:pt x="2331" y="2837"/>
                  <a:pt x="2319" y="2503"/>
                </a:cubicBezTo>
                <a:cubicBezTo>
                  <a:pt x="2538" y="2388"/>
                  <a:pt x="2768" y="2286"/>
                  <a:pt x="2997" y="2194"/>
                </a:cubicBezTo>
                <a:cubicBezTo>
                  <a:pt x="3066" y="2159"/>
                  <a:pt x="3112" y="2102"/>
                  <a:pt x="3135" y="2033"/>
                </a:cubicBezTo>
                <a:cubicBezTo>
                  <a:pt x="3146" y="1952"/>
                  <a:pt x="3123" y="1883"/>
                  <a:pt x="3077" y="1826"/>
                </a:cubicBezTo>
                <a:cubicBezTo>
                  <a:pt x="2870" y="1608"/>
                  <a:pt x="2572" y="1562"/>
                  <a:pt x="2308" y="1551"/>
                </a:cubicBezTo>
                <a:cubicBezTo>
                  <a:pt x="2331" y="1114"/>
                  <a:pt x="2388" y="689"/>
                  <a:pt x="2469" y="276"/>
                </a:cubicBezTo>
                <a:cubicBezTo>
                  <a:pt x="2492" y="161"/>
                  <a:pt x="2423" y="46"/>
                  <a:pt x="2319" y="12"/>
                </a:cubicBezTo>
                <a:cubicBezTo>
                  <a:pt x="2294" y="4"/>
                  <a:pt x="2268" y="1"/>
                  <a:pt x="2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95152" y="1122218"/>
            <a:ext cx="0" cy="355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591622" y="2838559"/>
            <a:ext cx="40427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773490" y="1193648"/>
            <a:ext cx="3735445" cy="3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uk-UA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uk-UA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uk-U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 </a:t>
            </a:r>
            <a:r>
              <a:rPr lang="uk-U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IDP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(internally displaced person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uk-UA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public-private partnership)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ДПП (державно-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of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Ukraine)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РПУ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нак завершения 11"/>
          <p:cNvSpPr/>
          <p:nvPr/>
        </p:nvSpPr>
        <p:spPr>
          <a:xfrm>
            <a:off x="1633794" y="1473983"/>
            <a:ext cx="6138606" cy="41808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2375" y="1177925"/>
            <a:ext cx="7345554" cy="3478500"/>
          </a:xfrm>
        </p:spPr>
        <p:txBody>
          <a:bodyPr/>
          <a:lstStyle/>
          <a:p>
            <a:pPr marL="152400" indent="0" algn="ctr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ctr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оригінальної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тексту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</a:p>
          <a:p>
            <a:pPr marL="152400" indent="457200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457200">
              <a:buNone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provides for the possibility to conclude an 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once Ukraine has completed the alignment process. Preparations for an 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currently underway.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45720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передбачає можливість укладення </a:t>
            </a:r>
            <a:r>
              <a:rPr lang="uk-UA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 </a:t>
            </a:r>
            <a:r>
              <a:rPr lang="uk-UA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оцінку відповідності та прийнятність промислової продукції (ACAA)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після того, як Україна завершить процес узгодження законодавства. Наразі триває підготовка до укладення </a:t>
            </a:r>
            <a:r>
              <a:rPr lang="uk-UA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 АСАА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3;p33"/>
          <p:cNvSpPr txBox="1">
            <a:spLocks/>
          </p:cNvSpPr>
          <p:nvPr/>
        </p:nvSpPr>
        <p:spPr>
          <a:xfrm>
            <a:off x="2348077" y="258596"/>
            <a:ext cx="4494150" cy="4776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dist="28575" dir="26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Переклад абревіатур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oogle Shape;233;p33"/>
          <p:cNvGrpSpPr/>
          <p:nvPr/>
        </p:nvGrpSpPr>
        <p:grpSpPr>
          <a:xfrm>
            <a:off x="1083377" y="704238"/>
            <a:ext cx="827689" cy="294603"/>
            <a:chOff x="2873875" y="1242400"/>
            <a:chExt cx="827689" cy="294603"/>
          </a:xfrm>
        </p:grpSpPr>
        <p:sp>
          <p:nvSpPr>
            <p:cNvPr id="6" name="Google Shape;234;p33"/>
            <p:cNvSpPr/>
            <p:nvPr/>
          </p:nvSpPr>
          <p:spPr>
            <a:xfrm>
              <a:off x="3083186" y="1242400"/>
              <a:ext cx="126992" cy="147952"/>
            </a:xfrm>
            <a:custGeom>
              <a:avLst/>
              <a:gdLst/>
              <a:ahLst/>
              <a:cxnLst/>
              <a:rect l="l" t="t" r="r" b="b"/>
              <a:pathLst>
                <a:path w="3411" h="3974" extrusionOk="0">
                  <a:moveTo>
                    <a:pt x="161" y="2480"/>
                  </a:moveTo>
                  <a:lnTo>
                    <a:pt x="827" y="2710"/>
                  </a:lnTo>
                  <a:cubicBezTo>
                    <a:pt x="827" y="3043"/>
                    <a:pt x="816" y="3388"/>
                    <a:pt x="804" y="3732"/>
                  </a:cubicBezTo>
                  <a:cubicBezTo>
                    <a:pt x="793" y="3847"/>
                    <a:pt x="896" y="3962"/>
                    <a:pt x="1023" y="3962"/>
                  </a:cubicBezTo>
                  <a:lnTo>
                    <a:pt x="1034" y="3962"/>
                  </a:lnTo>
                  <a:cubicBezTo>
                    <a:pt x="1057" y="3962"/>
                    <a:pt x="1080" y="3962"/>
                    <a:pt x="1092" y="3950"/>
                  </a:cubicBezTo>
                  <a:cubicBezTo>
                    <a:pt x="1195" y="3973"/>
                    <a:pt x="1286" y="3939"/>
                    <a:pt x="1344" y="3847"/>
                  </a:cubicBezTo>
                  <a:lnTo>
                    <a:pt x="1792" y="3043"/>
                  </a:lnTo>
                  <a:lnTo>
                    <a:pt x="3089" y="3491"/>
                  </a:lnTo>
                  <a:cubicBezTo>
                    <a:pt x="3192" y="3526"/>
                    <a:pt x="3296" y="3491"/>
                    <a:pt x="3353" y="3399"/>
                  </a:cubicBezTo>
                  <a:cubicBezTo>
                    <a:pt x="3411" y="3319"/>
                    <a:pt x="3411" y="3204"/>
                    <a:pt x="3342" y="3135"/>
                  </a:cubicBezTo>
                  <a:cubicBezTo>
                    <a:pt x="3032" y="2733"/>
                    <a:pt x="2710" y="2343"/>
                    <a:pt x="2401" y="1941"/>
                  </a:cubicBezTo>
                  <a:lnTo>
                    <a:pt x="2848" y="1138"/>
                  </a:lnTo>
                  <a:cubicBezTo>
                    <a:pt x="2894" y="1057"/>
                    <a:pt x="2883" y="942"/>
                    <a:pt x="2814" y="873"/>
                  </a:cubicBezTo>
                  <a:cubicBezTo>
                    <a:pt x="2745" y="804"/>
                    <a:pt x="2630" y="781"/>
                    <a:pt x="2549" y="827"/>
                  </a:cubicBezTo>
                  <a:lnTo>
                    <a:pt x="1837" y="1194"/>
                  </a:lnTo>
                  <a:cubicBezTo>
                    <a:pt x="1574" y="827"/>
                    <a:pt x="1298" y="472"/>
                    <a:pt x="1046" y="115"/>
                  </a:cubicBezTo>
                  <a:cubicBezTo>
                    <a:pt x="977" y="23"/>
                    <a:pt x="873" y="0"/>
                    <a:pt x="770" y="35"/>
                  </a:cubicBezTo>
                  <a:cubicBezTo>
                    <a:pt x="678" y="69"/>
                    <a:pt x="620" y="173"/>
                    <a:pt x="632" y="276"/>
                  </a:cubicBezTo>
                  <a:cubicBezTo>
                    <a:pt x="701" y="758"/>
                    <a:pt x="758" y="1240"/>
                    <a:pt x="793" y="1723"/>
                  </a:cubicBezTo>
                  <a:lnTo>
                    <a:pt x="127" y="2067"/>
                  </a:lnTo>
                  <a:cubicBezTo>
                    <a:pt x="46" y="2102"/>
                    <a:pt x="0" y="2194"/>
                    <a:pt x="12" y="2286"/>
                  </a:cubicBezTo>
                  <a:cubicBezTo>
                    <a:pt x="12" y="2378"/>
                    <a:pt x="69" y="2446"/>
                    <a:pt x="161" y="2480"/>
                  </a:cubicBezTo>
                  <a:close/>
                  <a:moveTo>
                    <a:pt x="1275" y="3021"/>
                  </a:moveTo>
                  <a:lnTo>
                    <a:pt x="1275" y="2860"/>
                  </a:lnTo>
                  <a:lnTo>
                    <a:pt x="1355" y="2894"/>
                  </a:lnTo>
                  <a:close/>
                  <a:moveTo>
                    <a:pt x="2159" y="2366"/>
                  </a:moveTo>
                  <a:cubicBezTo>
                    <a:pt x="2274" y="2515"/>
                    <a:pt x="2389" y="2664"/>
                    <a:pt x="2503" y="2802"/>
                  </a:cubicBezTo>
                  <a:lnTo>
                    <a:pt x="2010" y="2641"/>
                  </a:lnTo>
                  <a:close/>
                  <a:moveTo>
                    <a:pt x="1860" y="1975"/>
                  </a:moveTo>
                  <a:lnTo>
                    <a:pt x="1574" y="2480"/>
                  </a:lnTo>
                  <a:lnTo>
                    <a:pt x="1275" y="2378"/>
                  </a:lnTo>
                  <a:cubicBezTo>
                    <a:pt x="1263" y="2251"/>
                    <a:pt x="1263" y="2125"/>
                    <a:pt x="1263" y="1998"/>
                  </a:cubicBezTo>
                  <a:lnTo>
                    <a:pt x="1700" y="1769"/>
                  </a:lnTo>
                  <a:cubicBezTo>
                    <a:pt x="1758" y="1837"/>
                    <a:pt x="1815" y="1906"/>
                    <a:pt x="1860" y="1975"/>
                  </a:cubicBezTo>
                  <a:close/>
                  <a:moveTo>
                    <a:pt x="1424" y="1401"/>
                  </a:moveTo>
                  <a:lnTo>
                    <a:pt x="1229" y="1505"/>
                  </a:lnTo>
                  <a:cubicBezTo>
                    <a:pt x="1217" y="1367"/>
                    <a:pt x="1206" y="1217"/>
                    <a:pt x="1195" y="1080"/>
                  </a:cubicBezTo>
                  <a:cubicBezTo>
                    <a:pt x="1263" y="1194"/>
                    <a:pt x="1344" y="1298"/>
                    <a:pt x="1424" y="1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5;p33"/>
            <p:cNvSpPr/>
            <p:nvPr/>
          </p:nvSpPr>
          <p:spPr>
            <a:xfrm>
              <a:off x="2873875" y="1290337"/>
              <a:ext cx="76508" cy="80864"/>
            </a:xfrm>
            <a:custGeom>
              <a:avLst/>
              <a:gdLst/>
              <a:ahLst/>
              <a:cxnLst/>
              <a:rect l="l" t="t" r="r" b="b"/>
              <a:pathLst>
                <a:path w="2055" h="2172" extrusionOk="0">
                  <a:moveTo>
                    <a:pt x="1045" y="0"/>
                  </a:moveTo>
                  <a:cubicBezTo>
                    <a:pt x="1038" y="0"/>
                    <a:pt x="1030" y="1"/>
                    <a:pt x="1021" y="1"/>
                  </a:cubicBezTo>
                  <a:cubicBezTo>
                    <a:pt x="919" y="13"/>
                    <a:pt x="827" y="105"/>
                    <a:pt x="827" y="220"/>
                  </a:cubicBezTo>
                  <a:cubicBezTo>
                    <a:pt x="815" y="404"/>
                    <a:pt x="792" y="587"/>
                    <a:pt x="769" y="759"/>
                  </a:cubicBezTo>
                  <a:lnTo>
                    <a:pt x="207" y="840"/>
                  </a:lnTo>
                  <a:cubicBezTo>
                    <a:pt x="80" y="863"/>
                    <a:pt x="0" y="966"/>
                    <a:pt x="11" y="1093"/>
                  </a:cubicBezTo>
                  <a:cubicBezTo>
                    <a:pt x="32" y="1205"/>
                    <a:pt x="117" y="1291"/>
                    <a:pt x="225" y="1291"/>
                  </a:cubicBezTo>
                  <a:cubicBezTo>
                    <a:pt x="238" y="1291"/>
                    <a:pt x="251" y="1290"/>
                    <a:pt x="264" y="1287"/>
                  </a:cubicBezTo>
                  <a:cubicBezTo>
                    <a:pt x="293" y="1285"/>
                    <a:pt x="323" y="1283"/>
                    <a:pt x="353" y="1283"/>
                  </a:cubicBezTo>
                  <a:cubicBezTo>
                    <a:pt x="450" y="1283"/>
                    <a:pt x="548" y="1298"/>
                    <a:pt x="654" y="1333"/>
                  </a:cubicBezTo>
                  <a:cubicBezTo>
                    <a:pt x="608" y="1517"/>
                    <a:pt x="562" y="1690"/>
                    <a:pt x="505" y="1861"/>
                  </a:cubicBezTo>
                  <a:cubicBezTo>
                    <a:pt x="459" y="1988"/>
                    <a:pt x="528" y="2114"/>
                    <a:pt x="643" y="2160"/>
                  </a:cubicBezTo>
                  <a:cubicBezTo>
                    <a:pt x="666" y="2160"/>
                    <a:pt x="689" y="2172"/>
                    <a:pt x="712" y="2172"/>
                  </a:cubicBezTo>
                  <a:cubicBezTo>
                    <a:pt x="815" y="2172"/>
                    <a:pt x="896" y="2103"/>
                    <a:pt x="930" y="2011"/>
                  </a:cubicBezTo>
                  <a:cubicBezTo>
                    <a:pt x="930" y="2011"/>
                    <a:pt x="930" y="1999"/>
                    <a:pt x="942" y="1999"/>
                  </a:cubicBezTo>
                  <a:lnTo>
                    <a:pt x="942" y="1988"/>
                  </a:lnTo>
                  <a:cubicBezTo>
                    <a:pt x="1056" y="1884"/>
                    <a:pt x="1159" y="1782"/>
                    <a:pt x="1274" y="1678"/>
                  </a:cubicBezTo>
                  <a:cubicBezTo>
                    <a:pt x="1378" y="1759"/>
                    <a:pt x="1493" y="1861"/>
                    <a:pt x="1596" y="1965"/>
                  </a:cubicBezTo>
                  <a:cubicBezTo>
                    <a:pt x="1641" y="2010"/>
                    <a:pt x="1704" y="2033"/>
                    <a:pt x="1764" y="2033"/>
                  </a:cubicBezTo>
                  <a:cubicBezTo>
                    <a:pt x="1812" y="2033"/>
                    <a:pt x="1859" y="2019"/>
                    <a:pt x="1894" y="1988"/>
                  </a:cubicBezTo>
                  <a:cubicBezTo>
                    <a:pt x="1986" y="1907"/>
                    <a:pt x="2009" y="1782"/>
                    <a:pt x="1952" y="1690"/>
                  </a:cubicBezTo>
                  <a:cubicBezTo>
                    <a:pt x="1860" y="1552"/>
                    <a:pt x="1779" y="1402"/>
                    <a:pt x="1710" y="1264"/>
                  </a:cubicBezTo>
                  <a:cubicBezTo>
                    <a:pt x="1802" y="1173"/>
                    <a:pt x="1883" y="1093"/>
                    <a:pt x="1975" y="1012"/>
                  </a:cubicBezTo>
                  <a:cubicBezTo>
                    <a:pt x="2044" y="943"/>
                    <a:pt x="2055" y="840"/>
                    <a:pt x="2021" y="748"/>
                  </a:cubicBezTo>
                  <a:cubicBezTo>
                    <a:pt x="1979" y="665"/>
                    <a:pt x="1891" y="620"/>
                    <a:pt x="1806" y="620"/>
                  </a:cubicBezTo>
                  <a:cubicBezTo>
                    <a:pt x="1797" y="620"/>
                    <a:pt x="1788" y="620"/>
                    <a:pt x="1779" y="621"/>
                  </a:cubicBezTo>
                  <a:lnTo>
                    <a:pt x="1435" y="667"/>
                  </a:lnTo>
                  <a:cubicBezTo>
                    <a:pt x="1378" y="507"/>
                    <a:pt x="1320" y="335"/>
                    <a:pt x="1274" y="162"/>
                  </a:cubicBezTo>
                  <a:cubicBezTo>
                    <a:pt x="1242" y="67"/>
                    <a:pt x="1151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6;p33"/>
            <p:cNvSpPr/>
            <p:nvPr/>
          </p:nvSpPr>
          <p:spPr>
            <a:xfrm>
              <a:off x="3584439" y="1396720"/>
              <a:ext cx="117126" cy="140283"/>
            </a:xfrm>
            <a:custGeom>
              <a:avLst/>
              <a:gdLst/>
              <a:ahLst/>
              <a:cxnLst/>
              <a:rect l="l" t="t" r="r" b="b"/>
              <a:pathLst>
                <a:path w="3146" h="3768" extrusionOk="0">
                  <a:moveTo>
                    <a:pt x="1860" y="1459"/>
                  </a:moveTo>
                  <a:lnTo>
                    <a:pt x="1860" y="1528"/>
                  </a:lnTo>
                  <a:lnTo>
                    <a:pt x="1826" y="1528"/>
                  </a:lnTo>
                  <a:lnTo>
                    <a:pt x="1860" y="1459"/>
                  </a:lnTo>
                  <a:close/>
                  <a:moveTo>
                    <a:pt x="2308" y="1998"/>
                  </a:moveTo>
                  <a:cubicBezTo>
                    <a:pt x="2308" y="1998"/>
                    <a:pt x="2308" y="2010"/>
                    <a:pt x="2296" y="2010"/>
                  </a:cubicBezTo>
                  <a:lnTo>
                    <a:pt x="2296" y="1998"/>
                  </a:lnTo>
                  <a:close/>
                  <a:moveTo>
                    <a:pt x="1562" y="1952"/>
                  </a:moveTo>
                  <a:cubicBezTo>
                    <a:pt x="1653" y="1964"/>
                    <a:pt x="1757" y="1975"/>
                    <a:pt x="1849" y="1987"/>
                  </a:cubicBezTo>
                  <a:lnTo>
                    <a:pt x="1849" y="2240"/>
                  </a:lnTo>
                  <a:cubicBezTo>
                    <a:pt x="1780" y="2274"/>
                    <a:pt x="1722" y="2308"/>
                    <a:pt x="1653" y="2342"/>
                  </a:cubicBezTo>
                  <a:cubicBezTo>
                    <a:pt x="1596" y="2274"/>
                    <a:pt x="1528" y="2194"/>
                    <a:pt x="1459" y="2113"/>
                  </a:cubicBezTo>
                  <a:cubicBezTo>
                    <a:pt x="1493" y="2056"/>
                    <a:pt x="1528" y="2010"/>
                    <a:pt x="1562" y="1952"/>
                  </a:cubicBezTo>
                  <a:close/>
                  <a:moveTo>
                    <a:pt x="1206" y="2515"/>
                  </a:moveTo>
                  <a:cubicBezTo>
                    <a:pt x="1217" y="2538"/>
                    <a:pt x="1240" y="2561"/>
                    <a:pt x="1263" y="2584"/>
                  </a:cubicBezTo>
                  <a:cubicBezTo>
                    <a:pt x="1194" y="2618"/>
                    <a:pt x="1137" y="2664"/>
                    <a:pt x="1068" y="2699"/>
                  </a:cubicBezTo>
                  <a:cubicBezTo>
                    <a:pt x="1114" y="2641"/>
                    <a:pt x="1160" y="2572"/>
                    <a:pt x="1206" y="2515"/>
                  </a:cubicBezTo>
                  <a:close/>
                  <a:moveTo>
                    <a:pt x="2243" y="1"/>
                  </a:moveTo>
                  <a:cubicBezTo>
                    <a:pt x="2157" y="1"/>
                    <a:pt x="2079" y="46"/>
                    <a:pt x="2044" y="127"/>
                  </a:cubicBezTo>
                  <a:cubicBezTo>
                    <a:pt x="1826" y="586"/>
                    <a:pt x="1596" y="1023"/>
                    <a:pt x="1332" y="1459"/>
                  </a:cubicBezTo>
                  <a:cubicBezTo>
                    <a:pt x="1091" y="1413"/>
                    <a:pt x="850" y="1344"/>
                    <a:pt x="620" y="1263"/>
                  </a:cubicBezTo>
                  <a:cubicBezTo>
                    <a:pt x="592" y="1251"/>
                    <a:pt x="565" y="1245"/>
                    <a:pt x="538" y="1245"/>
                  </a:cubicBezTo>
                  <a:cubicBezTo>
                    <a:pt x="465" y="1245"/>
                    <a:pt x="398" y="1288"/>
                    <a:pt x="356" y="1355"/>
                  </a:cubicBezTo>
                  <a:cubicBezTo>
                    <a:pt x="299" y="1447"/>
                    <a:pt x="311" y="1562"/>
                    <a:pt x="390" y="1643"/>
                  </a:cubicBezTo>
                  <a:cubicBezTo>
                    <a:pt x="563" y="1803"/>
                    <a:pt x="735" y="1975"/>
                    <a:pt x="896" y="2159"/>
                  </a:cubicBezTo>
                  <a:cubicBezTo>
                    <a:pt x="643" y="2538"/>
                    <a:pt x="367" y="2906"/>
                    <a:pt x="81" y="3273"/>
                  </a:cubicBezTo>
                  <a:cubicBezTo>
                    <a:pt x="0" y="3365"/>
                    <a:pt x="23" y="3514"/>
                    <a:pt x="115" y="3582"/>
                  </a:cubicBezTo>
                  <a:cubicBezTo>
                    <a:pt x="150" y="3617"/>
                    <a:pt x="184" y="3628"/>
                    <a:pt x="219" y="3628"/>
                  </a:cubicBezTo>
                  <a:cubicBezTo>
                    <a:pt x="230" y="3663"/>
                    <a:pt x="265" y="3674"/>
                    <a:pt x="288" y="3686"/>
                  </a:cubicBezTo>
                  <a:cubicBezTo>
                    <a:pt x="319" y="3700"/>
                    <a:pt x="353" y="3706"/>
                    <a:pt x="386" y="3706"/>
                  </a:cubicBezTo>
                  <a:cubicBezTo>
                    <a:pt x="436" y="3706"/>
                    <a:pt x="487" y="3691"/>
                    <a:pt x="528" y="3663"/>
                  </a:cubicBezTo>
                  <a:cubicBezTo>
                    <a:pt x="850" y="3399"/>
                    <a:pt x="1183" y="3158"/>
                    <a:pt x="1539" y="2940"/>
                  </a:cubicBezTo>
                  <a:cubicBezTo>
                    <a:pt x="1711" y="3169"/>
                    <a:pt x="1872" y="3411"/>
                    <a:pt x="2021" y="3651"/>
                  </a:cubicBezTo>
                  <a:cubicBezTo>
                    <a:pt x="2055" y="3729"/>
                    <a:pt x="2135" y="3768"/>
                    <a:pt x="2212" y="3768"/>
                  </a:cubicBezTo>
                  <a:cubicBezTo>
                    <a:pt x="2237" y="3768"/>
                    <a:pt x="2262" y="3764"/>
                    <a:pt x="2285" y="3755"/>
                  </a:cubicBezTo>
                  <a:cubicBezTo>
                    <a:pt x="2388" y="3709"/>
                    <a:pt x="2457" y="3605"/>
                    <a:pt x="2434" y="3503"/>
                  </a:cubicBezTo>
                  <a:cubicBezTo>
                    <a:pt x="2377" y="3169"/>
                    <a:pt x="2331" y="2837"/>
                    <a:pt x="2319" y="2503"/>
                  </a:cubicBezTo>
                  <a:cubicBezTo>
                    <a:pt x="2538" y="2388"/>
                    <a:pt x="2768" y="2286"/>
                    <a:pt x="2997" y="2194"/>
                  </a:cubicBezTo>
                  <a:cubicBezTo>
                    <a:pt x="3066" y="2159"/>
                    <a:pt x="3112" y="2102"/>
                    <a:pt x="3135" y="2033"/>
                  </a:cubicBezTo>
                  <a:cubicBezTo>
                    <a:pt x="3146" y="1952"/>
                    <a:pt x="3123" y="1883"/>
                    <a:pt x="3077" y="1826"/>
                  </a:cubicBezTo>
                  <a:cubicBezTo>
                    <a:pt x="2870" y="1608"/>
                    <a:pt x="2572" y="1562"/>
                    <a:pt x="2308" y="1551"/>
                  </a:cubicBezTo>
                  <a:cubicBezTo>
                    <a:pt x="2331" y="1114"/>
                    <a:pt x="2388" y="689"/>
                    <a:pt x="2469" y="276"/>
                  </a:cubicBezTo>
                  <a:cubicBezTo>
                    <a:pt x="2492" y="161"/>
                    <a:pt x="2423" y="46"/>
                    <a:pt x="2319" y="12"/>
                  </a:cubicBezTo>
                  <a:cubicBezTo>
                    <a:pt x="2294" y="4"/>
                    <a:pt x="2268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37;p33"/>
          <p:cNvSpPr/>
          <p:nvPr/>
        </p:nvSpPr>
        <p:spPr>
          <a:xfrm>
            <a:off x="8065554" y="734033"/>
            <a:ext cx="117126" cy="140283"/>
          </a:xfrm>
          <a:custGeom>
            <a:avLst/>
            <a:gdLst/>
            <a:ahLst/>
            <a:cxnLst/>
            <a:rect l="l" t="t" r="r" b="b"/>
            <a:pathLst>
              <a:path w="3146" h="3768" extrusionOk="0">
                <a:moveTo>
                  <a:pt x="1860" y="1459"/>
                </a:moveTo>
                <a:lnTo>
                  <a:pt x="1860" y="1528"/>
                </a:lnTo>
                <a:lnTo>
                  <a:pt x="1826" y="1528"/>
                </a:lnTo>
                <a:lnTo>
                  <a:pt x="1860" y="1459"/>
                </a:lnTo>
                <a:close/>
                <a:moveTo>
                  <a:pt x="2308" y="1998"/>
                </a:moveTo>
                <a:cubicBezTo>
                  <a:pt x="2308" y="1998"/>
                  <a:pt x="2308" y="2010"/>
                  <a:pt x="2296" y="2010"/>
                </a:cubicBezTo>
                <a:lnTo>
                  <a:pt x="2296" y="1998"/>
                </a:lnTo>
                <a:close/>
                <a:moveTo>
                  <a:pt x="1562" y="1952"/>
                </a:moveTo>
                <a:cubicBezTo>
                  <a:pt x="1653" y="1964"/>
                  <a:pt x="1757" y="1975"/>
                  <a:pt x="1849" y="1987"/>
                </a:cubicBezTo>
                <a:lnTo>
                  <a:pt x="1849" y="2240"/>
                </a:lnTo>
                <a:cubicBezTo>
                  <a:pt x="1780" y="2274"/>
                  <a:pt x="1722" y="2308"/>
                  <a:pt x="1653" y="2342"/>
                </a:cubicBezTo>
                <a:cubicBezTo>
                  <a:pt x="1596" y="2274"/>
                  <a:pt x="1528" y="2194"/>
                  <a:pt x="1459" y="2113"/>
                </a:cubicBezTo>
                <a:cubicBezTo>
                  <a:pt x="1493" y="2056"/>
                  <a:pt x="1528" y="2010"/>
                  <a:pt x="1562" y="1952"/>
                </a:cubicBezTo>
                <a:close/>
                <a:moveTo>
                  <a:pt x="1206" y="2515"/>
                </a:moveTo>
                <a:cubicBezTo>
                  <a:pt x="1217" y="2538"/>
                  <a:pt x="1240" y="2561"/>
                  <a:pt x="1263" y="2584"/>
                </a:cubicBezTo>
                <a:cubicBezTo>
                  <a:pt x="1194" y="2618"/>
                  <a:pt x="1137" y="2664"/>
                  <a:pt x="1068" y="2699"/>
                </a:cubicBezTo>
                <a:cubicBezTo>
                  <a:pt x="1114" y="2641"/>
                  <a:pt x="1160" y="2572"/>
                  <a:pt x="1206" y="2515"/>
                </a:cubicBezTo>
                <a:close/>
                <a:moveTo>
                  <a:pt x="2243" y="1"/>
                </a:moveTo>
                <a:cubicBezTo>
                  <a:pt x="2157" y="1"/>
                  <a:pt x="2079" y="46"/>
                  <a:pt x="2044" y="127"/>
                </a:cubicBezTo>
                <a:cubicBezTo>
                  <a:pt x="1826" y="586"/>
                  <a:pt x="1596" y="1023"/>
                  <a:pt x="1332" y="1459"/>
                </a:cubicBezTo>
                <a:cubicBezTo>
                  <a:pt x="1091" y="1413"/>
                  <a:pt x="850" y="1344"/>
                  <a:pt x="620" y="1263"/>
                </a:cubicBezTo>
                <a:cubicBezTo>
                  <a:pt x="592" y="1251"/>
                  <a:pt x="565" y="1245"/>
                  <a:pt x="538" y="1245"/>
                </a:cubicBezTo>
                <a:cubicBezTo>
                  <a:pt x="465" y="1245"/>
                  <a:pt x="398" y="1288"/>
                  <a:pt x="356" y="1355"/>
                </a:cubicBezTo>
                <a:cubicBezTo>
                  <a:pt x="299" y="1447"/>
                  <a:pt x="311" y="1562"/>
                  <a:pt x="390" y="1643"/>
                </a:cubicBezTo>
                <a:cubicBezTo>
                  <a:pt x="563" y="1803"/>
                  <a:pt x="735" y="1975"/>
                  <a:pt x="896" y="2159"/>
                </a:cubicBezTo>
                <a:cubicBezTo>
                  <a:pt x="643" y="2538"/>
                  <a:pt x="367" y="2906"/>
                  <a:pt x="81" y="3273"/>
                </a:cubicBezTo>
                <a:cubicBezTo>
                  <a:pt x="0" y="3365"/>
                  <a:pt x="23" y="3514"/>
                  <a:pt x="115" y="3582"/>
                </a:cubicBezTo>
                <a:cubicBezTo>
                  <a:pt x="150" y="3617"/>
                  <a:pt x="184" y="3628"/>
                  <a:pt x="219" y="3628"/>
                </a:cubicBezTo>
                <a:cubicBezTo>
                  <a:pt x="230" y="3663"/>
                  <a:pt x="265" y="3674"/>
                  <a:pt x="288" y="3686"/>
                </a:cubicBezTo>
                <a:cubicBezTo>
                  <a:pt x="319" y="3700"/>
                  <a:pt x="353" y="3706"/>
                  <a:pt x="386" y="3706"/>
                </a:cubicBezTo>
                <a:cubicBezTo>
                  <a:pt x="436" y="3706"/>
                  <a:pt x="487" y="3691"/>
                  <a:pt x="528" y="3663"/>
                </a:cubicBezTo>
                <a:cubicBezTo>
                  <a:pt x="850" y="3399"/>
                  <a:pt x="1183" y="3158"/>
                  <a:pt x="1539" y="2940"/>
                </a:cubicBezTo>
                <a:cubicBezTo>
                  <a:pt x="1711" y="3169"/>
                  <a:pt x="1872" y="3411"/>
                  <a:pt x="2021" y="3651"/>
                </a:cubicBezTo>
                <a:cubicBezTo>
                  <a:pt x="2055" y="3729"/>
                  <a:pt x="2135" y="3768"/>
                  <a:pt x="2212" y="3768"/>
                </a:cubicBezTo>
                <a:cubicBezTo>
                  <a:pt x="2237" y="3768"/>
                  <a:pt x="2262" y="3764"/>
                  <a:pt x="2285" y="3755"/>
                </a:cubicBezTo>
                <a:cubicBezTo>
                  <a:pt x="2388" y="3709"/>
                  <a:pt x="2457" y="3605"/>
                  <a:pt x="2434" y="3503"/>
                </a:cubicBezTo>
                <a:cubicBezTo>
                  <a:pt x="2377" y="3169"/>
                  <a:pt x="2331" y="2837"/>
                  <a:pt x="2319" y="2503"/>
                </a:cubicBezTo>
                <a:cubicBezTo>
                  <a:pt x="2538" y="2388"/>
                  <a:pt x="2768" y="2286"/>
                  <a:pt x="2997" y="2194"/>
                </a:cubicBezTo>
                <a:cubicBezTo>
                  <a:pt x="3066" y="2159"/>
                  <a:pt x="3112" y="2102"/>
                  <a:pt x="3135" y="2033"/>
                </a:cubicBezTo>
                <a:cubicBezTo>
                  <a:pt x="3146" y="1952"/>
                  <a:pt x="3123" y="1883"/>
                  <a:pt x="3077" y="1826"/>
                </a:cubicBezTo>
                <a:cubicBezTo>
                  <a:pt x="2870" y="1608"/>
                  <a:pt x="2572" y="1562"/>
                  <a:pt x="2308" y="1551"/>
                </a:cubicBezTo>
                <a:cubicBezTo>
                  <a:pt x="2331" y="1114"/>
                  <a:pt x="2388" y="689"/>
                  <a:pt x="2469" y="276"/>
                </a:cubicBezTo>
                <a:cubicBezTo>
                  <a:pt x="2492" y="161"/>
                  <a:pt x="2423" y="46"/>
                  <a:pt x="2319" y="12"/>
                </a:cubicBezTo>
                <a:cubicBezTo>
                  <a:pt x="2294" y="4"/>
                  <a:pt x="2268" y="1"/>
                  <a:pt x="2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65404"/>
              </p:ext>
            </p:extLst>
          </p:nvPr>
        </p:nvGraphicFramePr>
        <p:xfrm>
          <a:off x="674886" y="3800282"/>
          <a:ext cx="7840532" cy="518160"/>
        </p:xfrm>
        <a:graphic>
          <a:graphicData uri="http://schemas.openxmlformats.org/drawingml/2006/table">
            <a:tbl>
              <a:tblPr firstRow="1" bandRow="1">
                <a:tableStyleId>{A8C56EDA-A1EF-4D05-B166-3FB75DB7784E}</a:tableStyleId>
              </a:tblPr>
              <a:tblGrid>
                <a:gridCol w="3932952"/>
                <a:gridCol w="3907580"/>
              </a:tblGrid>
              <a:tr h="3731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CENELEC and </a:t>
                      </a:r>
                      <a:r>
                        <a:rPr lang="en-GB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ETSI </a:t>
                      </a:r>
                      <a:r>
                        <a:rPr lang="en-GB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standards</a:t>
                      </a:r>
                      <a:endParaRPr lang="uk-UA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Organisation for Standardisation</a:t>
                      </a:r>
                      <a:r>
                        <a:rPr lang="uk-UA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uk-UA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 CEN, CENELEC та ETSI</a:t>
                      </a:r>
                    </a:p>
                    <a:p>
                      <a:pPr marL="0" indent="0">
                        <a:buNone/>
                      </a:pPr>
                      <a:r>
                        <a:rPr lang="uk-UA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Міжнародна 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зі стандартизації (ISO).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7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559" y="356675"/>
            <a:ext cx="4680881" cy="47760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25000"/>
                  </a:schemeClr>
                </a:solidFill>
              </a:rPr>
              <a:t>Переклад власних назв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20726"/>
              </p:ext>
            </p:extLst>
          </p:nvPr>
        </p:nvGraphicFramePr>
        <p:xfrm>
          <a:off x="1625505" y="1452476"/>
          <a:ext cx="5892987" cy="2956560"/>
        </p:xfrm>
        <a:graphic>
          <a:graphicData uri="http://schemas.openxmlformats.org/drawingml/2006/table">
            <a:tbl>
              <a:tblPr firstRow="1" bandRow="1">
                <a:tableStyleId>{A8C56EDA-A1EF-4D05-B166-3FB75DB7784E}</a:tableStyleId>
              </a:tblPr>
              <a:tblGrid>
                <a:gridCol w="2877047"/>
                <a:gridCol w="301594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 «</a:t>
                      </a:r>
                      <a:r>
                        <a:rPr lang="uk-UA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Старосинявський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комунгосп» </a:t>
                      </a:r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tility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Starosyniavskyi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ommunhosp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 «Хмельницькобленерго»</a:t>
                      </a:r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PJSC 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GB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Khmelnytskoblenergo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 «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Старокостянтинівський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 ковальсько-пресового устаткування»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PJSC «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Starokostiantyniv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forge-and-press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Старокостянтинівська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філія ТОВ «Блок Майстер Україна» </a:t>
                      </a:r>
                      <a:endParaRPr lang="en-GB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Starokonstantin</a:t>
                      </a:r>
                      <a:r>
                        <a:rPr lang="en-GB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branch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LLC «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GB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2426338" y="3309933"/>
            <a:ext cx="4249200" cy="1420609"/>
          </a:xfrm>
          <a:prstGeom prst="roundRect">
            <a:avLst>
              <a:gd name="adj" fmla="val 7853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2458644" y="3582539"/>
            <a:ext cx="4184588" cy="8304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Доместикація</a:t>
            </a:r>
            <a:endParaRPr dirty="0"/>
          </a:p>
        </p:txBody>
      </p:sp>
      <p:grpSp>
        <p:nvGrpSpPr>
          <p:cNvPr id="457" name="Google Shape;457;p37"/>
          <p:cNvGrpSpPr/>
          <p:nvPr/>
        </p:nvGrpSpPr>
        <p:grpSpPr>
          <a:xfrm rot="1820365">
            <a:off x="6368678" y="4211542"/>
            <a:ext cx="549108" cy="745299"/>
            <a:chOff x="1526055" y="1134827"/>
            <a:chExt cx="669644" cy="908901"/>
          </a:xfrm>
        </p:grpSpPr>
        <p:sp>
          <p:nvSpPr>
            <p:cNvPr id="458" name="Google Shape;458;p37"/>
            <p:cNvSpPr/>
            <p:nvPr/>
          </p:nvSpPr>
          <p:spPr>
            <a:xfrm>
              <a:off x="1615205" y="1349709"/>
              <a:ext cx="64149" cy="63733"/>
            </a:xfrm>
            <a:custGeom>
              <a:avLst/>
              <a:gdLst/>
              <a:ahLst/>
              <a:cxnLst/>
              <a:rect l="l" t="t" r="r" b="b"/>
              <a:pathLst>
                <a:path w="1850" h="1838" extrusionOk="0">
                  <a:moveTo>
                    <a:pt x="277" y="116"/>
                  </a:moveTo>
                  <a:cubicBezTo>
                    <a:pt x="219" y="70"/>
                    <a:pt x="127" y="1"/>
                    <a:pt x="70" y="93"/>
                  </a:cubicBezTo>
                  <a:cubicBezTo>
                    <a:pt x="1" y="185"/>
                    <a:pt x="12" y="299"/>
                    <a:pt x="70" y="379"/>
                  </a:cubicBezTo>
                  <a:cubicBezTo>
                    <a:pt x="460" y="953"/>
                    <a:pt x="965" y="1425"/>
                    <a:pt x="1562" y="1769"/>
                  </a:cubicBezTo>
                  <a:cubicBezTo>
                    <a:pt x="1700" y="1838"/>
                    <a:pt x="1826" y="1826"/>
                    <a:pt x="1849" y="1596"/>
                  </a:cubicBezTo>
                  <a:cubicBezTo>
                    <a:pt x="1826" y="1562"/>
                    <a:pt x="1803" y="1504"/>
                    <a:pt x="1757" y="1471"/>
                  </a:cubicBezTo>
                  <a:cubicBezTo>
                    <a:pt x="1264" y="1011"/>
                    <a:pt x="770" y="563"/>
                    <a:pt x="277" y="11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869234" y="1255358"/>
              <a:ext cx="37830" cy="87624"/>
            </a:xfrm>
            <a:custGeom>
              <a:avLst/>
              <a:gdLst/>
              <a:ahLst/>
              <a:cxnLst/>
              <a:rect l="l" t="t" r="r" b="b"/>
              <a:pathLst>
                <a:path w="1091" h="2527" extrusionOk="0">
                  <a:moveTo>
                    <a:pt x="391" y="299"/>
                  </a:moveTo>
                  <a:cubicBezTo>
                    <a:pt x="368" y="184"/>
                    <a:pt x="368" y="0"/>
                    <a:pt x="184" y="23"/>
                  </a:cubicBezTo>
                  <a:cubicBezTo>
                    <a:pt x="0" y="58"/>
                    <a:pt x="57" y="230"/>
                    <a:pt x="46" y="368"/>
                  </a:cubicBezTo>
                  <a:cubicBezTo>
                    <a:pt x="92" y="1034"/>
                    <a:pt x="276" y="1689"/>
                    <a:pt x="597" y="2286"/>
                  </a:cubicBezTo>
                  <a:cubicBezTo>
                    <a:pt x="654" y="2411"/>
                    <a:pt x="746" y="2526"/>
                    <a:pt x="896" y="2480"/>
                  </a:cubicBezTo>
                  <a:cubicBezTo>
                    <a:pt x="1090" y="2400"/>
                    <a:pt x="999" y="2251"/>
                    <a:pt x="942" y="2136"/>
                  </a:cubicBezTo>
                  <a:cubicBezTo>
                    <a:pt x="677" y="1551"/>
                    <a:pt x="482" y="942"/>
                    <a:pt x="391" y="29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615205" y="1349709"/>
              <a:ext cx="64149" cy="63733"/>
            </a:xfrm>
            <a:custGeom>
              <a:avLst/>
              <a:gdLst/>
              <a:ahLst/>
              <a:cxnLst/>
              <a:rect l="l" t="t" r="r" b="b"/>
              <a:pathLst>
                <a:path w="1850" h="1838" extrusionOk="0">
                  <a:moveTo>
                    <a:pt x="277" y="116"/>
                  </a:moveTo>
                  <a:cubicBezTo>
                    <a:pt x="219" y="70"/>
                    <a:pt x="127" y="1"/>
                    <a:pt x="70" y="93"/>
                  </a:cubicBezTo>
                  <a:cubicBezTo>
                    <a:pt x="1" y="185"/>
                    <a:pt x="12" y="299"/>
                    <a:pt x="70" y="379"/>
                  </a:cubicBezTo>
                  <a:cubicBezTo>
                    <a:pt x="460" y="953"/>
                    <a:pt x="965" y="1425"/>
                    <a:pt x="1562" y="1769"/>
                  </a:cubicBezTo>
                  <a:cubicBezTo>
                    <a:pt x="1700" y="1838"/>
                    <a:pt x="1826" y="1826"/>
                    <a:pt x="1849" y="1596"/>
                  </a:cubicBezTo>
                  <a:cubicBezTo>
                    <a:pt x="1826" y="1562"/>
                    <a:pt x="1803" y="1504"/>
                    <a:pt x="1757" y="1471"/>
                  </a:cubicBezTo>
                  <a:cubicBezTo>
                    <a:pt x="1264" y="1011"/>
                    <a:pt x="770" y="563"/>
                    <a:pt x="277" y="11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1869234" y="1255358"/>
              <a:ext cx="37830" cy="87624"/>
            </a:xfrm>
            <a:custGeom>
              <a:avLst/>
              <a:gdLst/>
              <a:ahLst/>
              <a:cxnLst/>
              <a:rect l="l" t="t" r="r" b="b"/>
              <a:pathLst>
                <a:path w="1091" h="2527" extrusionOk="0">
                  <a:moveTo>
                    <a:pt x="391" y="299"/>
                  </a:moveTo>
                  <a:cubicBezTo>
                    <a:pt x="368" y="184"/>
                    <a:pt x="368" y="0"/>
                    <a:pt x="184" y="23"/>
                  </a:cubicBezTo>
                  <a:cubicBezTo>
                    <a:pt x="0" y="58"/>
                    <a:pt x="57" y="230"/>
                    <a:pt x="46" y="368"/>
                  </a:cubicBezTo>
                  <a:cubicBezTo>
                    <a:pt x="92" y="1034"/>
                    <a:pt x="276" y="1689"/>
                    <a:pt x="597" y="2286"/>
                  </a:cubicBezTo>
                  <a:cubicBezTo>
                    <a:pt x="654" y="2411"/>
                    <a:pt x="746" y="2526"/>
                    <a:pt x="896" y="2480"/>
                  </a:cubicBezTo>
                  <a:cubicBezTo>
                    <a:pt x="1090" y="2400"/>
                    <a:pt x="999" y="2251"/>
                    <a:pt x="942" y="2136"/>
                  </a:cubicBezTo>
                  <a:cubicBezTo>
                    <a:pt x="677" y="1551"/>
                    <a:pt x="482" y="942"/>
                    <a:pt x="391" y="29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67055" y="1329563"/>
              <a:ext cx="111133" cy="158083"/>
            </a:xfrm>
            <a:custGeom>
              <a:avLst/>
              <a:gdLst/>
              <a:ahLst/>
              <a:cxnLst/>
              <a:rect l="l" t="t" r="r" b="b"/>
              <a:pathLst>
                <a:path w="3205" h="4559" extrusionOk="0">
                  <a:moveTo>
                    <a:pt x="1761" y="1"/>
                  </a:moveTo>
                  <a:cubicBezTo>
                    <a:pt x="1392" y="1"/>
                    <a:pt x="1079" y="182"/>
                    <a:pt x="817" y="455"/>
                  </a:cubicBezTo>
                  <a:cubicBezTo>
                    <a:pt x="1" y="1328"/>
                    <a:pt x="151" y="3521"/>
                    <a:pt x="1069" y="4267"/>
                  </a:cubicBezTo>
                  <a:cubicBezTo>
                    <a:pt x="1311" y="4465"/>
                    <a:pt x="1575" y="4559"/>
                    <a:pt x="1828" y="4559"/>
                  </a:cubicBezTo>
                  <a:cubicBezTo>
                    <a:pt x="2238" y="4559"/>
                    <a:pt x="2622" y="4316"/>
                    <a:pt x="2848" y="3877"/>
                  </a:cubicBezTo>
                  <a:cubicBezTo>
                    <a:pt x="3124" y="3325"/>
                    <a:pt x="3170" y="2740"/>
                    <a:pt x="3205" y="2017"/>
                  </a:cubicBezTo>
                  <a:cubicBezTo>
                    <a:pt x="3193" y="1845"/>
                    <a:pt x="3170" y="1546"/>
                    <a:pt x="3124" y="1259"/>
                  </a:cubicBezTo>
                  <a:cubicBezTo>
                    <a:pt x="3032" y="720"/>
                    <a:pt x="2424" y="88"/>
                    <a:pt x="1965" y="19"/>
                  </a:cubicBezTo>
                  <a:cubicBezTo>
                    <a:pt x="1895" y="7"/>
                    <a:pt x="1827" y="1"/>
                    <a:pt x="1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1590932" y="1299153"/>
              <a:ext cx="137382" cy="138908"/>
            </a:xfrm>
            <a:custGeom>
              <a:avLst/>
              <a:gdLst/>
              <a:ahLst/>
              <a:cxnLst/>
              <a:rect l="l" t="t" r="r" b="b"/>
              <a:pathLst>
                <a:path w="3962" h="4006" extrusionOk="0">
                  <a:moveTo>
                    <a:pt x="1505" y="0"/>
                  </a:moveTo>
                  <a:cubicBezTo>
                    <a:pt x="379" y="0"/>
                    <a:pt x="0" y="426"/>
                    <a:pt x="69" y="1332"/>
                  </a:cubicBezTo>
                  <a:cubicBezTo>
                    <a:pt x="150" y="2434"/>
                    <a:pt x="999" y="3526"/>
                    <a:pt x="2044" y="3893"/>
                  </a:cubicBezTo>
                  <a:cubicBezTo>
                    <a:pt x="2250" y="3967"/>
                    <a:pt x="2447" y="4006"/>
                    <a:pt x="2635" y="4006"/>
                  </a:cubicBezTo>
                  <a:cubicBezTo>
                    <a:pt x="2972" y="4006"/>
                    <a:pt x="3280" y="3882"/>
                    <a:pt x="3559" y="3617"/>
                  </a:cubicBezTo>
                  <a:cubicBezTo>
                    <a:pt x="3962" y="3227"/>
                    <a:pt x="3870" y="2756"/>
                    <a:pt x="3755" y="2274"/>
                  </a:cubicBezTo>
                  <a:cubicBezTo>
                    <a:pt x="3686" y="2010"/>
                    <a:pt x="3559" y="1780"/>
                    <a:pt x="3422" y="1562"/>
                  </a:cubicBezTo>
                  <a:cubicBezTo>
                    <a:pt x="2905" y="735"/>
                    <a:pt x="2285" y="69"/>
                    <a:pt x="1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1851689" y="1214060"/>
              <a:ext cx="102777" cy="162071"/>
            </a:xfrm>
            <a:custGeom>
              <a:avLst/>
              <a:gdLst/>
              <a:ahLst/>
              <a:cxnLst/>
              <a:rect l="l" t="t" r="r" b="b"/>
              <a:pathLst>
                <a:path w="2964" h="4674" extrusionOk="0">
                  <a:moveTo>
                    <a:pt x="1199" y="1"/>
                  </a:moveTo>
                  <a:cubicBezTo>
                    <a:pt x="1065" y="1"/>
                    <a:pt x="928" y="26"/>
                    <a:pt x="793" y="78"/>
                  </a:cubicBezTo>
                  <a:cubicBezTo>
                    <a:pt x="288" y="262"/>
                    <a:pt x="1" y="824"/>
                    <a:pt x="1" y="1685"/>
                  </a:cubicBezTo>
                  <a:cubicBezTo>
                    <a:pt x="35" y="1938"/>
                    <a:pt x="35" y="2294"/>
                    <a:pt x="116" y="2627"/>
                  </a:cubicBezTo>
                  <a:cubicBezTo>
                    <a:pt x="299" y="3327"/>
                    <a:pt x="575" y="3982"/>
                    <a:pt x="1183" y="4429"/>
                  </a:cubicBezTo>
                  <a:cubicBezTo>
                    <a:pt x="1412" y="4595"/>
                    <a:pt x="1651" y="4674"/>
                    <a:pt x="1872" y="4674"/>
                  </a:cubicBezTo>
                  <a:cubicBezTo>
                    <a:pt x="2293" y="4674"/>
                    <a:pt x="2651" y="4386"/>
                    <a:pt x="2757" y="3867"/>
                  </a:cubicBezTo>
                  <a:cubicBezTo>
                    <a:pt x="2963" y="2880"/>
                    <a:pt x="2917" y="1892"/>
                    <a:pt x="2458" y="962"/>
                  </a:cubicBezTo>
                  <a:cubicBezTo>
                    <a:pt x="2151" y="340"/>
                    <a:pt x="1689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737053" y="1713210"/>
              <a:ext cx="175594" cy="228959"/>
            </a:xfrm>
            <a:custGeom>
              <a:avLst/>
              <a:gdLst/>
              <a:ahLst/>
              <a:cxnLst/>
              <a:rect l="l" t="t" r="r" b="b"/>
              <a:pathLst>
                <a:path w="5064" h="6603" extrusionOk="0">
                  <a:moveTo>
                    <a:pt x="0" y="0"/>
                  </a:moveTo>
                  <a:cubicBezTo>
                    <a:pt x="735" y="2905"/>
                    <a:pt x="2997" y="4593"/>
                    <a:pt x="5063" y="6602"/>
                  </a:cubicBezTo>
                  <a:cubicBezTo>
                    <a:pt x="4524" y="5087"/>
                    <a:pt x="988" y="50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1971526" y="1839012"/>
              <a:ext cx="152535" cy="132216"/>
            </a:xfrm>
            <a:custGeom>
              <a:avLst/>
              <a:gdLst/>
              <a:ahLst/>
              <a:cxnLst/>
              <a:rect l="l" t="t" r="r" b="b"/>
              <a:pathLst>
                <a:path w="4399" h="3813" extrusionOk="0">
                  <a:moveTo>
                    <a:pt x="4398" y="0"/>
                  </a:moveTo>
                  <a:lnTo>
                    <a:pt x="4398" y="0"/>
                  </a:lnTo>
                  <a:cubicBezTo>
                    <a:pt x="2894" y="1229"/>
                    <a:pt x="1149" y="2182"/>
                    <a:pt x="0" y="3812"/>
                  </a:cubicBezTo>
                  <a:cubicBezTo>
                    <a:pt x="1849" y="2985"/>
                    <a:pt x="3503" y="1929"/>
                    <a:pt x="4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2079434" y="1254109"/>
              <a:ext cx="89219" cy="63663"/>
            </a:xfrm>
            <a:custGeom>
              <a:avLst/>
              <a:gdLst/>
              <a:ahLst/>
              <a:cxnLst/>
              <a:rect l="l" t="t" r="r" b="b"/>
              <a:pathLst>
                <a:path w="2573" h="1836" extrusionOk="0">
                  <a:moveTo>
                    <a:pt x="1593" y="0"/>
                  </a:moveTo>
                  <a:cubicBezTo>
                    <a:pt x="1470" y="0"/>
                    <a:pt x="1465" y="156"/>
                    <a:pt x="1389" y="232"/>
                  </a:cubicBezTo>
                  <a:cubicBezTo>
                    <a:pt x="1240" y="404"/>
                    <a:pt x="1412" y="794"/>
                    <a:pt x="1126" y="806"/>
                  </a:cubicBezTo>
                  <a:cubicBezTo>
                    <a:pt x="1118" y="807"/>
                    <a:pt x="1110" y="807"/>
                    <a:pt x="1103" y="807"/>
                  </a:cubicBezTo>
                  <a:cubicBezTo>
                    <a:pt x="850" y="807"/>
                    <a:pt x="856" y="434"/>
                    <a:pt x="689" y="278"/>
                  </a:cubicBezTo>
                  <a:cubicBezTo>
                    <a:pt x="631" y="220"/>
                    <a:pt x="585" y="140"/>
                    <a:pt x="517" y="105"/>
                  </a:cubicBezTo>
                  <a:cubicBezTo>
                    <a:pt x="444" y="58"/>
                    <a:pt x="379" y="34"/>
                    <a:pt x="322" y="34"/>
                  </a:cubicBezTo>
                  <a:cubicBezTo>
                    <a:pt x="227" y="34"/>
                    <a:pt x="154" y="103"/>
                    <a:pt x="103" y="255"/>
                  </a:cubicBezTo>
                  <a:cubicBezTo>
                    <a:pt x="0" y="622"/>
                    <a:pt x="276" y="1690"/>
                    <a:pt x="620" y="1770"/>
                  </a:cubicBezTo>
                  <a:cubicBezTo>
                    <a:pt x="817" y="1812"/>
                    <a:pt x="1028" y="1836"/>
                    <a:pt x="1239" y="1836"/>
                  </a:cubicBezTo>
                  <a:cubicBezTo>
                    <a:pt x="1545" y="1836"/>
                    <a:pt x="1852" y="1787"/>
                    <a:pt x="2124" y="1679"/>
                  </a:cubicBezTo>
                  <a:cubicBezTo>
                    <a:pt x="2434" y="1564"/>
                    <a:pt x="2572" y="1070"/>
                    <a:pt x="2423" y="645"/>
                  </a:cubicBezTo>
                  <a:cubicBezTo>
                    <a:pt x="2407" y="642"/>
                    <a:pt x="2392" y="641"/>
                    <a:pt x="2378" y="641"/>
                  </a:cubicBezTo>
                  <a:cubicBezTo>
                    <a:pt x="2158" y="641"/>
                    <a:pt x="2145" y="1001"/>
                    <a:pt x="1975" y="1001"/>
                  </a:cubicBezTo>
                  <a:cubicBezTo>
                    <a:pt x="1952" y="1001"/>
                    <a:pt x="1925" y="994"/>
                    <a:pt x="1894" y="978"/>
                  </a:cubicBezTo>
                  <a:cubicBezTo>
                    <a:pt x="1631" y="840"/>
                    <a:pt x="1814" y="519"/>
                    <a:pt x="1757" y="289"/>
                  </a:cubicBezTo>
                  <a:cubicBezTo>
                    <a:pt x="1734" y="174"/>
                    <a:pt x="1757" y="25"/>
                    <a:pt x="1619" y="2"/>
                  </a:cubicBezTo>
                  <a:cubicBezTo>
                    <a:pt x="1610" y="1"/>
                    <a:pt x="1601" y="0"/>
                    <a:pt x="1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824226" y="1150534"/>
              <a:ext cx="76874" cy="59884"/>
            </a:xfrm>
            <a:custGeom>
              <a:avLst/>
              <a:gdLst/>
              <a:ahLst/>
              <a:cxnLst/>
              <a:rect l="l" t="t" r="r" b="b"/>
              <a:pathLst>
                <a:path w="2217" h="1727" extrusionOk="0">
                  <a:moveTo>
                    <a:pt x="1948" y="1"/>
                  </a:moveTo>
                  <a:cubicBezTo>
                    <a:pt x="1764" y="1"/>
                    <a:pt x="1812" y="243"/>
                    <a:pt x="1780" y="383"/>
                  </a:cubicBezTo>
                  <a:cubicBezTo>
                    <a:pt x="1748" y="489"/>
                    <a:pt x="1687" y="615"/>
                    <a:pt x="1578" y="615"/>
                  </a:cubicBezTo>
                  <a:cubicBezTo>
                    <a:pt x="1569" y="615"/>
                    <a:pt x="1560" y="614"/>
                    <a:pt x="1551" y="612"/>
                  </a:cubicBezTo>
                  <a:cubicBezTo>
                    <a:pt x="1401" y="589"/>
                    <a:pt x="1355" y="417"/>
                    <a:pt x="1298" y="280"/>
                  </a:cubicBezTo>
                  <a:cubicBezTo>
                    <a:pt x="1244" y="172"/>
                    <a:pt x="1211" y="25"/>
                    <a:pt x="1066" y="25"/>
                  </a:cubicBezTo>
                  <a:cubicBezTo>
                    <a:pt x="1056" y="25"/>
                    <a:pt x="1045" y="26"/>
                    <a:pt x="1034" y="27"/>
                  </a:cubicBezTo>
                  <a:cubicBezTo>
                    <a:pt x="862" y="61"/>
                    <a:pt x="919" y="234"/>
                    <a:pt x="908" y="360"/>
                  </a:cubicBezTo>
                  <a:cubicBezTo>
                    <a:pt x="881" y="655"/>
                    <a:pt x="862" y="786"/>
                    <a:pt x="766" y="786"/>
                  </a:cubicBezTo>
                  <a:cubicBezTo>
                    <a:pt x="697" y="786"/>
                    <a:pt x="590" y="720"/>
                    <a:pt x="414" y="601"/>
                  </a:cubicBezTo>
                  <a:cubicBezTo>
                    <a:pt x="335" y="553"/>
                    <a:pt x="266" y="507"/>
                    <a:pt x="208" y="507"/>
                  </a:cubicBezTo>
                  <a:cubicBezTo>
                    <a:pt x="156" y="507"/>
                    <a:pt x="114" y="544"/>
                    <a:pt x="81" y="647"/>
                  </a:cubicBezTo>
                  <a:cubicBezTo>
                    <a:pt x="0" y="911"/>
                    <a:pt x="689" y="1726"/>
                    <a:pt x="977" y="1726"/>
                  </a:cubicBezTo>
                  <a:cubicBezTo>
                    <a:pt x="982" y="1726"/>
                    <a:pt x="987" y="1726"/>
                    <a:pt x="992" y="1726"/>
                  </a:cubicBezTo>
                  <a:cubicBezTo>
                    <a:pt x="1562" y="1726"/>
                    <a:pt x="2182" y="1101"/>
                    <a:pt x="2194" y="440"/>
                  </a:cubicBezTo>
                  <a:cubicBezTo>
                    <a:pt x="2182" y="303"/>
                    <a:pt x="2217" y="38"/>
                    <a:pt x="1987" y="4"/>
                  </a:cubicBezTo>
                  <a:cubicBezTo>
                    <a:pt x="1973" y="2"/>
                    <a:pt x="1960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545577" y="1252896"/>
              <a:ext cx="65709" cy="61895"/>
            </a:xfrm>
            <a:custGeom>
              <a:avLst/>
              <a:gdLst/>
              <a:ahLst/>
              <a:cxnLst/>
              <a:rect l="l" t="t" r="r" b="b"/>
              <a:pathLst>
                <a:path w="1895" h="1785" extrusionOk="0">
                  <a:moveTo>
                    <a:pt x="1369" y="0"/>
                  </a:moveTo>
                  <a:cubicBezTo>
                    <a:pt x="1304" y="0"/>
                    <a:pt x="1257" y="66"/>
                    <a:pt x="1239" y="175"/>
                  </a:cubicBezTo>
                  <a:cubicBezTo>
                    <a:pt x="1180" y="490"/>
                    <a:pt x="1155" y="625"/>
                    <a:pt x="1029" y="625"/>
                  </a:cubicBezTo>
                  <a:cubicBezTo>
                    <a:pt x="934" y="625"/>
                    <a:pt x="782" y="549"/>
                    <a:pt x="516" y="416"/>
                  </a:cubicBezTo>
                  <a:lnTo>
                    <a:pt x="516" y="416"/>
                  </a:lnTo>
                  <a:cubicBezTo>
                    <a:pt x="642" y="771"/>
                    <a:pt x="834" y="1127"/>
                    <a:pt x="372" y="1127"/>
                  </a:cubicBezTo>
                  <a:cubicBezTo>
                    <a:pt x="327" y="1127"/>
                    <a:pt x="276" y="1124"/>
                    <a:pt x="218" y="1117"/>
                  </a:cubicBezTo>
                  <a:cubicBezTo>
                    <a:pt x="210" y="1116"/>
                    <a:pt x="203" y="1116"/>
                    <a:pt x="196" y="1116"/>
                  </a:cubicBezTo>
                  <a:cubicBezTo>
                    <a:pt x="0" y="1116"/>
                    <a:pt x="17" y="1270"/>
                    <a:pt x="172" y="1403"/>
                  </a:cubicBezTo>
                  <a:cubicBezTo>
                    <a:pt x="402" y="1622"/>
                    <a:pt x="677" y="1737"/>
                    <a:pt x="964" y="1783"/>
                  </a:cubicBezTo>
                  <a:cubicBezTo>
                    <a:pt x="976" y="1784"/>
                    <a:pt x="987" y="1785"/>
                    <a:pt x="998" y="1785"/>
                  </a:cubicBezTo>
                  <a:cubicBezTo>
                    <a:pt x="1213" y="1785"/>
                    <a:pt x="1189" y="1478"/>
                    <a:pt x="1331" y="1369"/>
                  </a:cubicBezTo>
                  <a:cubicBezTo>
                    <a:pt x="1458" y="1277"/>
                    <a:pt x="1561" y="1163"/>
                    <a:pt x="1687" y="1094"/>
                  </a:cubicBezTo>
                  <a:cubicBezTo>
                    <a:pt x="1894" y="967"/>
                    <a:pt x="1848" y="818"/>
                    <a:pt x="1802" y="622"/>
                  </a:cubicBezTo>
                  <a:cubicBezTo>
                    <a:pt x="1744" y="370"/>
                    <a:pt x="1676" y="140"/>
                    <a:pt x="1423" y="14"/>
                  </a:cubicBezTo>
                  <a:cubicBezTo>
                    <a:pt x="1404" y="5"/>
                    <a:pt x="1386" y="0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751374" y="1629400"/>
              <a:ext cx="86029" cy="50383"/>
            </a:xfrm>
            <a:custGeom>
              <a:avLst/>
              <a:gdLst/>
              <a:ahLst/>
              <a:cxnLst/>
              <a:rect l="l" t="t" r="r" b="b"/>
              <a:pathLst>
                <a:path w="2481" h="1453" extrusionOk="0">
                  <a:moveTo>
                    <a:pt x="311" y="1"/>
                  </a:moveTo>
                  <a:cubicBezTo>
                    <a:pt x="227" y="1"/>
                    <a:pt x="153" y="32"/>
                    <a:pt x="104" y="121"/>
                  </a:cubicBezTo>
                  <a:cubicBezTo>
                    <a:pt x="1" y="304"/>
                    <a:pt x="276" y="431"/>
                    <a:pt x="391" y="580"/>
                  </a:cubicBezTo>
                  <a:cubicBezTo>
                    <a:pt x="425" y="615"/>
                    <a:pt x="483" y="615"/>
                    <a:pt x="529" y="638"/>
                  </a:cubicBezTo>
                  <a:cubicBezTo>
                    <a:pt x="1103" y="1062"/>
                    <a:pt x="1826" y="1177"/>
                    <a:pt x="2481" y="1453"/>
                  </a:cubicBezTo>
                  <a:cubicBezTo>
                    <a:pt x="2009" y="833"/>
                    <a:pt x="1344" y="454"/>
                    <a:pt x="667" y="110"/>
                  </a:cubicBezTo>
                  <a:cubicBezTo>
                    <a:pt x="555" y="57"/>
                    <a:pt x="424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952038" y="1423914"/>
              <a:ext cx="38247" cy="83879"/>
            </a:xfrm>
            <a:custGeom>
              <a:avLst/>
              <a:gdLst/>
              <a:ahLst/>
              <a:cxnLst/>
              <a:rect l="l" t="t" r="r" b="b"/>
              <a:pathLst>
                <a:path w="1103" h="2419" extrusionOk="0">
                  <a:moveTo>
                    <a:pt x="915" y="0"/>
                  </a:moveTo>
                  <a:cubicBezTo>
                    <a:pt x="828" y="0"/>
                    <a:pt x="796" y="79"/>
                    <a:pt x="746" y="157"/>
                  </a:cubicBezTo>
                  <a:cubicBezTo>
                    <a:pt x="299" y="834"/>
                    <a:pt x="138" y="1627"/>
                    <a:pt x="0" y="2419"/>
                  </a:cubicBezTo>
                  <a:cubicBezTo>
                    <a:pt x="539" y="1788"/>
                    <a:pt x="1045" y="1133"/>
                    <a:pt x="1068" y="249"/>
                  </a:cubicBezTo>
                  <a:cubicBezTo>
                    <a:pt x="1068" y="157"/>
                    <a:pt x="1103" y="42"/>
                    <a:pt x="965" y="7"/>
                  </a:cubicBezTo>
                  <a:cubicBezTo>
                    <a:pt x="946" y="3"/>
                    <a:pt x="930" y="0"/>
                    <a:pt x="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091744" y="1629122"/>
              <a:ext cx="63733" cy="55861"/>
            </a:xfrm>
            <a:custGeom>
              <a:avLst/>
              <a:gdLst/>
              <a:ahLst/>
              <a:cxnLst/>
              <a:rect l="l" t="t" r="r" b="b"/>
              <a:pathLst>
                <a:path w="1838" h="1611" extrusionOk="0">
                  <a:moveTo>
                    <a:pt x="1557" y="0"/>
                  </a:moveTo>
                  <a:cubicBezTo>
                    <a:pt x="1456" y="0"/>
                    <a:pt x="1344" y="52"/>
                    <a:pt x="1264" y="118"/>
                  </a:cubicBezTo>
                  <a:cubicBezTo>
                    <a:pt x="771" y="554"/>
                    <a:pt x="288" y="1001"/>
                    <a:pt x="1" y="1610"/>
                  </a:cubicBezTo>
                  <a:cubicBezTo>
                    <a:pt x="598" y="1312"/>
                    <a:pt x="1149" y="955"/>
                    <a:pt x="1574" y="439"/>
                  </a:cubicBezTo>
                  <a:cubicBezTo>
                    <a:pt x="1654" y="335"/>
                    <a:pt x="1838" y="198"/>
                    <a:pt x="1712" y="60"/>
                  </a:cubicBezTo>
                  <a:cubicBezTo>
                    <a:pt x="1670" y="18"/>
                    <a:pt x="1615" y="0"/>
                    <a:pt x="1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615205" y="1351339"/>
              <a:ext cx="64149" cy="60993"/>
            </a:xfrm>
            <a:custGeom>
              <a:avLst/>
              <a:gdLst/>
              <a:ahLst/>
              <a:cxnLst/>
              <a:rect l="l" t="t" r="r" b="b"/>
              <a:pathLst>
                <a:path w="1850" h="1759" extrusionOk="0">
                  <a:moveTo>
                    <a:pt x="142" y="0"/>
                  </a:moveTo>
                  <a:cubicBezTo>
                    <a:pt x="115" y="0"/>
                    <a:pt x="90" y="13"/>
                    <a:pt x="70" y="46"/>
                  </a:cubicBezTo>
                  <a:cubicBezTo>
                    <a:pt x="1" y="138"/>
                    <a:pt x="12" y="252"/>
                    <a:pt x="70" y="332"/>
                  </a:cubicBezTo>
                  <a:cubicBezTo>
                    <a:pt x="460" y="906"/>
                    <a:pt x="965" y="1378"/>
                    <a:pt x="1562" y="1722"/>
                  </a:cubicBezTo>
                  <a:cubicBezTo>
                    <a:pt x="1608" y="1745"/>
                    <a:pt x="1653" y="1759"/>
                    <a:pt x="1693" y="1759"/>
                  </a:cubicBezTo>
                  <a:cubicBezTo>
                    <a:pt x="1773" y="1759"/>
                    <a:pt x="1834" y="1703"/>
                    <a:pt x="1849" y="1549"/>
                  </a:cubicBezTo>
                  <a:cubicBezTo>
                    <a:pt x="1826" y="1515"/>
                    <a:pt x="1803" y="1457"/>
                    <a:pt x="1757" y="1424"/>
                  </a:cubicBezTo>
                  <a:cubicBezTo>
                    <a:pt x="1264" y="964"/>
                    <a:pt x="770" y="516"/>
                    <a:pt x="277" y="69"/>
                  </a:cubicBezTo>
                  <a:cubicBezTo>
                    <a:pt x="239" y="39"/>
                    <a:pt x="188" y="0"/>
                    <a:pt x="14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869234" y="1256086"/>
              <a:ext cx="37830" cy="85647"/>
            </a:xfrm>
            <a:custGeom>
              <a:avLst/>
              <a:gdLst/>
              <a:ahLst/>
              <a:cxnLst/>
              <a:rect l="l" t="t" r="r" b="b"/>
              <a:pathLst>
                <a:path w="1091" h="2470" extrusionOk="0">
                  <a:moveTo>
                    <a:pt x="214" y="0"/>
                  </a:moveTo>
                  <a:cubicBezTo>
                    <a:pt x="204" y="0"/>
                    <a:pt x="194" y="1"/>
                    <a:pt x="184" y="2"/>
                  </a:cubicBezTo>
                  <a:cubicBezTo>
                    <a:pt x="0" y="37"/>
                    <a:pt x="57" y="209"/>
                    <a:pt x="46" y="347"/>
                  </a:cubicBezTo>
                  <a:cubicBezTo>
                    <a:pt x="92" y="1013"/>
                    <a:pt x="276" y="1668"/>
                    <a:pt x="597" y="2265"/>
                  </a:cubicBezTo>
                  <a:cubicBezTo>
                    <a:pt x="645" y="2371"/>
                    <a:pt x="719" y="2470"/>
                    <a:pt x="831" y="2470"/>
                  </a:cubicBezTo>
                  <a:cubicBezTo>
                    <a:pt x="851" y="2470"/>
                    <a:pt x="873" y="2466"/>
                    <a:pt x="896" y="2459"/>
                  </a:cubicBezTo>
                  <a:cubicBezTo>
                    <a:pt x="1090" y="2379"/>
                    <a:pt x="999" y="2230"/>
                    <a:pt x="942" y="2115"/>
                  </a:cubicBezTo>
                  <a:cubicBezTo>
                    <a:pt x="677" y="1530"/>
                    <a:pt x="482" y="921"/>
                    <a:pt x="391" y="278"/>
                  </a:cubicBezTo>
                  <a:cubicBezTo>
                    <a:pt x="369" y="170"/>
                    <a:pt x="368" y="0"/>
                    <a:pt x="21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7"/>
            <p:cNvGrpSpPr/>
            <p:nvPr/>
          </p:nvGrpSpPr>
          <p:grpSpPr>
            <a:xfrm>
              <a:off x="1526055" y="1134827"/>
              <a:ext cx="669644" cy="908901"/>
              <a:chOff x="1526055" y="1134827"/>
              <a:chExt cx="669644" cy="908901"/>
            </a:xfrm>
          </p:grpSpPr>
          <p:sp>
            <p:nvSpPr>
              <p:cNvPr id="476" name="Google Shape;476;p37"/>
              <p:cNvSpPr/>
              <p:nvPr/>
            </p:nvSpPr>
            <p:spPr>
              <a:xfrm>
                <a:off x="1526055" y="1134827"/>
                <a:ext cx="669644" cy="908901"/>
              </a:xfrm>
              <a:custGeom>
                <a:avLst/>
                <a:gdLst/>
                <a:ahLst/>
                <a:cxnLst/>
                <a:rect l="l" t="t" r="r" b="b"/>
                <a:pathLst>
                  <a:path w="19312" h="26212" extrusionOk="0">
                    <a:moveTo>
                      <a:pt x="10547" y="454"/>
                    </a:moveTo>
                    <a:cubicBezTo>
                      <a:pt x="10559" y="454"/>
                      <a:pt x="10572" y="455"/>
                      <a:pt x="10586" y="457"/>
                    </a:cubicBezTo>
                    <a:cubicBezTo>
                      <a:pt x="10816" y="491"/>
                      <a:pt x="10781" y="756"/>
                      <a:pt x="10793" y="893"/>
                    </a:cubicBezTo>
                    <a:cubicBezTo>
                      <a:pt x="10781" y="1554"/>
                      <a:pt x="10161" y="2179"/>
                      <a:pt x="9591" y="2179"/>
                    </a:cubicBezTo>
                    <a:cubicBezTo>
                      <a:pt x="9586" y="2179"/>
                      <a:pt x="9581" y="2179"/>
                      <a:pt x="9576" y="2179"/>
                    </a:cubicBezTo>
                    <a:cubicBezTo>
                      <a:pt x="9288" y="2179"/>
                      <a:pt x="8599" y="1364"/>
                      <a:pt x="8680" y="1100"/>
                    </a:cubicBezTo>
                    <a:cubicBezTo>
                      <a:pt x="8713" y="997"/>
                      <a:pt x="8755" y="960"/>
                      <a:pt x="8807" y="960"/>
                    </a:cubicBezTo>
                    <a:cubicBezTo>
                      <a:pt x="8865" y="960"/>
                      <a:pt x="8934" y="1006"/>
                      <a:pt x="9013" y="1054"/>
                    </a:cubicBezTo>
                    <a:cubicBezTo>
                      <a:pt x="9189" y="1173"/>
                      <a:pt x="9296" y="1239"/>
                      <a:pt x="9365" y="1239"/>
                    </a:cubicBezTo>
                    <a:cubicBezTo>
                      <a:pt x="9461" y="1239"/>
                      <a:pt x="9480" y="1108"/>
                      <a:pt x="9507" y="813"/>
                    </a:cubicBezTo>
                    <a:cubicBezTo>
                      <a:pt x="9518" y="687"/>
                      <a:pt x="9461" y="514"/>
                      <a:pt x="9633" y="480"/>
                    </a:cubicBezTo>
                    <a:cubicBezTo>
                      <a:pt x="9644" y="479"/>
                      <a:pt x="9655" y="478"/>
                      <a:pt x="9665" y="478"/>
                    </a:cubicBezTo>
                    <a:cubicBezTo>
                      <a:pt x="9810" y="478"/>
                      <a:pt x="9843" y="625"/>
                      <a:pt x="9897" y="733"/>
                    </a:cubicBezTo>
                    <a:cubicBezTo>
                      <a:pt x="9954" y="870"/>
                      <a:pt x="10000" y="1042"/>
                      <a:pt x="10150" y="1065"/>
                    </a:cubicBezTo>
                    <a:cubicBezTo>
                      <a:pt x="10159" y="1067"/>
                      <a:pt x="10168" y="1068"/>
                      <a:pt x="10177" y="1068"/>
                    </a:cubicBezTo>
                    <a:cubicBezTo>
                      <a:pt x="10286" y="1068"/>
                      <a:pt x="10347" y="942"/>
                      <a:pt x="10379" y="836"/>
                    </a:cubicBezTo>
                    <a:cubicBezTo>
                      <a:pt x="10411" y="696"/>
                      <a:pt x="10363" y="454"/>
                      <a:pt x="10547" y="454"/>
                    </a:cubicBezTo>
                    <a:close/>
                    <a:moveTo>
                      <a:pt x="1932" y="3405"/>
                    </a:moveTo>
                    <a:cubicBezTo>
                      <a:pt x="1949" y="3405"/>
                      <a:pt x="1967" y="3410"/>
                      <a:pt x="1986" y="3419"/>
                    </a:cubicBezTo>
                    <a:cubicBezTo>
                      <a:pt x="2239" y="3545"/>
                      <a:pt x="2307" y="3775"/>
                      <a:pt x="2365" y="4027"/>
                    </a:cubicBezTo>
                    <a:cubicBezTo>
                      <a:pt x="2411" y="4223"/>
                      <a:pt x="2457" y="4372"/>
                      <a:pt x="2250" y="4499"/>
                    </a:cubicBezTo>
                    <a:cubicBezTo>
                      <a:pt x="2124" y="4568"/>
                      <a:pt x="2021" y="4682"/>
                      <a:pt x="1894" y="4774"/>
                    </a:cubicBezTo>
                    <a:cubicBezTo>
                      <a:pt x="1752" y="4883"/>
                      <a:pt x="1776" y="5190"/>
                      <a:pt x="1561" y="5190"/>
                    </a:cubicBezTo>
                    <a:cubicBezTo>
                      <a:pt x="1550" y="5190"/>
                      <a:pt x="1539" y="5189"/>
                      <a:pt x="1527" y="5188"/>
                    </a:cubicBezTo>
                    <a:cubicBezTo>
                      <a:pt x="1240" y="5142"/>
                      <a:pt x="965" y="5027"/>
                      <a:pt x="735" y="4808"/>
                    </a:cubicBezTo>
                    <a:cubicBezTo>
                      <a:pt x="580" y="4675"/>
                      <a:pt x="563" y="4521"/>
                      <a:pt x="759" y="4521"/>
                    </a:cubicBezTo>
                    <a:cubicBezTo>
                      <a:pt x="766" y="4521"/>
                      <a:pt x="773" y="4521"/>
                      <a:pt x="781" y="4522"/>
                    </a:cubicBezTo>
                    <a:cubicBezTo>
                      <a:pt x="839" y="4529"/>
                      <a:pt x="890" y="4532"/>
                      <a:pt x="935" y="4532"/>
                    </a:cubicBezTo>
                    <a:cubicBezTo>
                      <a:pt x="1397" y="4532"/>
                      <a:pt x="1205" y="4176"/>
                      <a:pt x="1079" y="3821"/>
                    </a:cubicBezTo>
                    <a:lnTo>
                      <a:pt x="1079" y="3821"/>
                    </a:lnTo>
                    <a:cubicBezTo>
                      <a:pt x="1345" y="3954"/>
                      <a:pt x="1497" y="4030"/>
                      <a:pt x="1592" y="4030"/>
                    </a:cubicBezTo>
                    <a:cubicBezTo>
                      <a:pt x="1718" y="4030"/>
                      <a:pt x="1743" y="3895"/>
                      <a:pt x="1802" y="3580"/>
                    </a:cubicBezTo>
                    <a:cubicBezTo>
                      <a:pt x="1820" y="3471"/>
                      <a:pt x="1867" y="3405"/>
                      <a:pt x="1932" y="3405"/>
                    </a:cubicBezTo>
                    <a:close/>
                    <a:moveTo>
                      <a:pt x="17552" y="3440"/>
                    </a:moveTo>
                    <a:cubicBezTo>
                      <a:pt x="17560" y="3440"/>
                      <a:pt x="17569" y="3441"/>
                      <a:pt x="17578" y="3442"/>
                    </a:cubicBezTo>
                    <a:cubicBezTo>
                      <a:pt x="17716" y="3465"/>
                      <a:pt x="17693" y="3614"/>
                      <a:pt x="17716" y="3729"/>
                    </a:cubicBezTo>
                    <a:cubicBezTo>
                      <a:pt x="17773" y="3959"/>
                      <a:pt x="17590" y="4280"/>
                      <a:pt x="17853" y="4418"/>
                    </a:cubicBezTo>
                    <a:cubicBezTo>
                      <a:pt x="17884" y="4434"/>
                      <a:pt x="17911" y="4441"/>
                      <a:pt x="17934" y="4441"/>
                    </a:cubicBezTo>
                    <a:cubicBezTo>
                      <a:pt x="18104" y="4441"/>
                      <a:pt x="18117" y="4081"/>
                      <a:pt x="18337" y="4081"/>
                    </a:cubicBezTo>
                    <a:cubicBezTo>
                      <a:pt x="18351" y="4081"/>
                      <a:pt x="18366" y="4082"/>
                      <a:pt x="18382" y="4085"/>
                    </a:cubicBezTo>
                    <a:cubicBezTo>
                      <a:pt x="18531" y="4510"/>
                      <a:pt x="18393" y="5004"/>
                      <a:pt x="18083" y="5119"/>
                    </a:cubicBezTo>
                    <a:cubicBezTo>
                      <a:pt x="17811" y="5227"/>
                      <a:pt x="17504" y="5276"/>
                      <a:pt x="17198" y="5276"/>
                    </a:cubicBezTo>
                    <a:cubicBezTo>
                      <a:pt x="16987" y="5276"/>
                      <a:pt x="16776" y="5252"/>
                      <a:pt x="16579" y="5210"/>
                    </a:cubicBezTo>
                    <a:cubicBezTo>
                      <a:pt x="16235" y="5130"/>
                      <a:pt x="15959" y="4062"/>
                      <a:pt x="16062" y="3695"/>
                    </a:cubicBezTo>
                    <a:cubicBezTo>
                      <a:pt x="16113" y="3543"/>
                      <a:pt x="16186" y="3474"/>
                      <a:pt x="16281" y="3474"/>
                    </a:cubicBezTo>
                    <a:cubicBezTo>
                      <a:pt x="16338" y="3474"/>
                      <a:pt x="16403" y="3498"/>
                      <a:pt x="16476" y="3545"/>
                    </a:cubicBezTo>
                    <a:cubicBezTo>
                      <a:pt x="16544" y="3580"/>
                      <a:pt x="16590" y="3660"/>
                      <a:pt x="16648" y="3718"/>
                    </a:cubicBezTo>
                    <a:cubicBezTo>
                      <a:pt x="16815" y="3874"/>
                      <a:pt x="16809" y="4247"/>
                      <a:pt x="17062" y="4247"/>
                    </a:cubicBezTo>
                    <a:cubicBezTo>
                      <a:pt x="17069" y="4247"/>
                      <a:pt x="17077" y="4247"/>
                      <a:pt x="17085" y="4246"/>
                    </a:cubicBezTo>
                    <a:cubicBezTo>
                      <a:pt x="17371" y="4234"/>
                      <a:pt x="17199" y="3844"/>
                      <a:pt x="17348" y="3672"/>
                    </a:cubicBezTo>
                    <a:cubicBezTo>
                      <a:pt x="17424" y="3596"/>
                      <a:pt x="17429" y="3440"/>
                      <a:pt x="17552" y="3440"/>
                    </a:cubicBezTo>
                    <a:close/>
                    <a:moveTo>
                      <a:pt x="10590" y="2286"/>
                    </a:moveTo>
                    <a:cubicBezTo>
                      <a:pt x="11080" y="2286"/>
                      <a:pt x="11542" y="2625"/>
                      <a:pt x="11849" y="3247"/>
                    </a:cubicBezTo>
                    <a:cubicBezTo>
                      <a:pt x="12308" y="4177"/>
                      <a:pt x="12354" y="5165"/>
                      <a:pt x="12148" y="6152"/>
                    </a:cubicBezTo>
                    <a:cubicBezTo>
                      <a:pt x="12042" y="6671"/>
                      <a:pt x="11684" y="6959"/>
                      <a:pt x="11263" y="6959"/>
                    </a:cubicBezTo>
                    <a:cubicBezTo>
                      <a:pt x="11042" y="6959"/>
                      <a:pt x="10803" y="6880"/>
                      <a:pt x="10574" y="6714"/>
                    </a:cubicBezTo>
                    <a:cubicBezTo>
                      <a:pt x="9966" y="6267"/>
                      <a:pt x="9690" y="5612"/>
                      <a:pt x="9507" y="4912"/>
                    </a:cubicBezTo>
                    <a:cubicBezTo>
                      <a:pt x="9426" y="4579"/>
                      <a:pt x="9426" y="4223"/>
                      <a:pt x="9392" y="3970"/>
                    </a:cubicBezTo>
                    <a:cubicBezTo>
                      <a:pt x="9392" y="3109"/>
                      <a:pt x="9679" y="2547"/>
                      <a:pt x="10184" y="2363"/>
                    </a:cubicBezTo>
                    <a:cubicBezTo>
                      <a:pt x="10319" y="2311"/>
                      <a:pt x="10456" y="2286"/>
                      <a:pt x="10590" y="2286"/>
                    </a:cubicBezTo>
                    <a:close/>
                    <a:moveTo>
                      <a:pt x="3376" y="4739"/>
                    </a:moveTo>
                    <a:cubicBezTo>
                      <a:pt x="4156" y="4808"/>
                      <a:pt x="4776" y="5474"/>
                      <a:pt x="5293" y="6301"/>
                    </a:cubicBezTo>
                    <a:cubicBezTo>
                      <a:pt x="5430" y="6519"/>
                      <a:pt x="5557" y="6749"/>
                      <a:pt x="5626" y="7013"/>
                    </a:cubicBezTo>
                    <a:cubicBezTo>
                      <a:pt x="5741" y="7495"/>
                      <a:pt x="5833" y="7966"/>
                      <a:pt x="5430" y="8356"/>
                    </a:cubicBezTo>
                    <a:cubicBezTo>
                      <a:pt x="5151" y="8621"/>
                      <a:pt x="4843" y="8745"/>
                      <a:pt x="4506" y="8745"/>
                    </a:cubicBezTo>
                    <a:cubicBezTo>
                      <a:pt x="4318" y="8745"/>
                      <a:pt x="4121" y="8706"/>
                      <a:pt x="3915" y="8632"/>
                    </a:cubicBezTo>
                    <a:cubicBezTo>
                      <a:pt x="2870" y="8265"/>
                      <a:pt x="2021" y="7173"/>
                      <a:pt x="1940" y="6071"/>
                    </a:cubicBezTo>
                    <a:cubicBezTo>
                      <a:pt x="1871" y="5165"/>
                      <a:pt x="2250" y="4739"/>
                      <a:pt x="3376" y="4739"/>
                    </a:cubicBezTo>
                    <a:close/>
                    <a:moveTo>
                      <a:pt x="17363" y="5617"/>
                    </a:moveTo>
                    <a:cubicBezTo>
                      <a:pt x="17429" y="5617"/>
                      <a:pt x="17497" y="5623"/>
                      <a:pt x="17567" y="5635"/>
                    </a:cubicBezTo>
                    <a:cubicBezTo>
                      <a:pt x="18026" y="5704"/>
                      <a:pt x="18634" y="6336"/>
                      <a:pt x="18726" y="6875"/>
                    </a:cubicBezTo>
                    <a:cubicBezTo>
                      <a:pt x="18772" y="7162"/>
                      <a:pt x="18795" y="7461"/>
                      <a:pt x="18807" y="7633"/>
                    </a:cubicBezTo>
                    <a:cubicBezTo>
                      <a:pt x="18772" y="8356"/>
                      <a:pt x="18726" y="8941"/>
                      <a:pt x="18450" y="9493"/>
                    </a:cubicBezTo>
                    <a:cubicBezTo>
                      <a:pt x="18224" y="9932"/>
                      <a:pt x="17840" y="10175"/>
                      <a:pt x="17430" y="10175"/>
                    </a:cubicBezTo>
                    <a:cubicBezTo>
                      <a:pt x="17177" y="10175"/>
                      <a:pt x="16913" y="10081"/>
                      <a:pt x="16671" y="9883"/>
                    </a:cubicBezTo>
                    <a:cubicBezTo>
                      <a:pt x="15753" y="9137"/>
                      <a:pt x="15603" y="6944"/>
                      <a:pt x="16419" y="6071"/>
                    </a:cubicBezTo>
                    <a:cubicBezTo>
                      <a:pt x="16681" y="5798"/>
                      <a:pt x="16994" y="5617"/>
                      <a:pt x="17363" y="5617"/>
                    </a:cubicBezTo>
                    <a:close/>
                    <a:moveTo>
                      <a:pt x="13200" y="8337"/>
                    </a:moveTo>
                    <a:cubicBezTo>
                      <a:pt x="13215" y="8337"/>
                      <a:pt x="13231" y="8340"/>
                      <a:pt x="13250" y="8344"/>
                    </a:cubicBezTo>
                    <a:cubicBezTo>
                      <a:pt x="13388" y="8379"/>
                      <a:pt x="13353" y="8494"/>
                      <a:pt x="13353" y="8586"/>
                    </a:cubicBezTo>
                    <a:cubicBezTo>
                      <a:pt x="13330" y="9470"/>
                      <a:pt x="12824" y="10125"/>
                      <a:pt x="12285" y="10756"/>
                    </a:cubicBezTo>
                    <a:cubicBezTo>
                      <a:pt x="12423" y="9964"/>
                      <a:pt x="12584" y="9171"/>
                      <a:pt x="13031" y="8494"/>
                    </a:cubicBezTo>
                    <a:cubicBezTo>
                      <a:pt x="13081" y="8416"/>
                      <a:pt x="13113" y="8337"/>
                      <a:pt x="13200" y="8337"/>
                    </a:cubicBezTo>
                    <a:close/>
                    <a:moveTo>
                      <a:pt x="6809" y="14264"/>
                    </a:moveTo>
                    <a:cubicBezTo>
                      <a:pt x="6922" y="14264"/>
                      <a:pt x="7053" y="14320"/>
                      <a:pt x="7165" y="14373"/>
                    </a:cubicBezTo>
                    <a:cubicBezTo>
                      <a:pt x="7842" y="14717"/>
                      <a:pt x="8507" y="15096"/>
                      <a:pt x="8979" y="15716"/>
                    </a:cubicBezTo>
                    <a:cubicBezTo>
                      <a:pt x="8324" y="15440"/>
                      <a:pt x="7601" y="15325"/>
                      <a:pt x="7027" y="14901"/>
                    </a:cubicBezTo>
                    <a:cubicBezTo>
                      <a:pt x="6981" y="14878"/>
                      <a:pt x="6923" y="14878"/>
                      <a:pt x="6889" y="14843"/>
                    </a:cubicBezTo>
                    <a:cubicBezTo>
                      <a:pt x="6774" y="14694"/>
                      <a:pt x="6499" y="14567"/>
                      <a:pt x="6602" y="14384"/>
                    </a:cubicBezTo>
                    <a:cubicBezTo>
                      <a:pt x="6651" y="14295"/>
                      <a:pt x="6725" y="14264"/>
                      <a:pt x="6809" y="14264"/>
                    </a:cubicBezTo>
                    <a:close/>
                    <a:moveTo>
                      <a:pt x="17871" y="14255"/>
                    </a:moveTo>
                    <a:cubicBezTo>
                      <a:pt x="17929" y="14255"/>
                      <a:pt x="17984" y="14273"/>
                      <a:pt x="18026" y="14315"/>
                    </a:cubicBezTo>
                    <a:cubicBezTo>
                      <a:pt x="18152" y="14453"/>
                      <a:pt x="17968" y="14590"/>
                      <a:pt x="17888" y="14694"/>
                    </a:cubicBezTo>
                    <a:cubicBezTo>
                      <a:pt x="17463" y="15210"/>
                      <a:pt x="16912" y="15567"/>
                      <a:pt x="16315" y="15865"/>
                    </a:cubicBezTo>
                    <a:cubicBezTo>
                      <a:pt x="16602" y="15256"/>
                      <a:pt x="17085" y="14809"/>
                      <a:pt x="17578" y="14373"/>
                    </a:cubicBezTo>
                    <a:cubicBezTo>
                      <a:pt x="17658" y="14307"/>
                      <a:pt x="17770" y="14255"/>
                      <a:pt x="17871" y="14255"/>
                    </a:cubicBezTo>
                    <a:close/>
                    <a:moveTo>
                      <a:pt x="6085" y="16680"/>
                    </a:moveTo>
                    <a:lnTo>
                      <a:pt x="6085" y="16680"/>
                    </a:lnTo>
                    <a:cubicBezTo>
                      <a:pt x="7073" y="17185"/>
                      <a:pt x="10609" y="21767"/>
                      <a:pt x="11148" y="23282"/>
                    </a:cubicBezTo>
                    <a:cubicBezTo>
                      <a:pt x="9082" y="21273"/>
                      <a:pt x="6820" y="19585"/>
                      <a:pt x="6085" y="16680"/>
                    </a:cubicBezTo>
                    <a:close/>
                    <a:moveTo>
                      <a:pt x="17245" y="20308"/>
                    </a:moveTo>
                    <a:lnTo>
                      <a:pt x="17245" y="20308"/>
                    </a:lnTo>
                    <a:cubicBezTo>
                      <a:pt x="16350" y="22237"/>
                      <a:pt x="14696" y="23293"/>
                      <a:pt x="12847" y="24120"/>
                    </a:cubicBezTo>
                    <a:cubicBezTo>
                      <a:pt x="13996" y="22490"/>
                      <a:pt x="15741" y="21537"/>
                      <a:pt x="17245" y="20308"/>
                    </a:cubicBezTo>
                    <a:close/>
                    <a:moveTo>
                      <a:pt x="10204" y="0"/>
                    </a:moveTo>
                    <a:cubicBezTo>
                      <a:pt x="9923" y="0"/>
                      <a:pt x="9629" y="28"/>
                      <a:pt x="9357" y="78"/>
                    </a:cubicBezTo>
                    <a:cubicBezTo>
                      <a:pt x="9300" y="90"/>
                      <a:pt x="9219" y="193"/>
                      <a:pt x="9208" y="261"/>
                    </a:cubicBezTo>
                    <a:cubicBezTo>
                      <a:pt x="9170" y="483"/>
                      <a:pt x="9058" y="543"/>
                      <a:pt x="8888" y="543"/>
                    </a:cubicBezTo>
                    <a:cubicBezTo>
                      <a:pt x="8855" y="543"/>
                      <a:pt x="8820" y="541"/>
                      <a:pt x="8783" y="537"/>
                    </a:cubicBezTo>
                    <a:cubicBezTo>
                      <a:pt x="8757" y="535"/>
                      <a:pt x="8732" y="534"/>
                      <a:pt x="8709" y="534"/>
                    </a:cubicBezTo>
                    <a:cubicBezTo>
                      <a:pt x="8389" y="534"/>
                      <a:pt x="8289" y="744"/>
                      <a:pt x="8278" y="1054"/>
                    </a:cubicBezTo>
                    <a:cubicBezTo>
                      <a:pt x="8267" y="1605"/>
                      <a:pt x="8599" y="1984"/>
                      <a:pt x="8979" y="2305"/>
                    </a:cubicBezTo>
                    <a:cubicBezTo>
                      <a:pt x="9173" y="2478"/>
                      <a:pt x="9242" y="2639"/>
                      <a:pt x="9139" y="2856"/>
                    </a:cubicBezTo>
                    <a:cubicBezTo>
                      <a:pt x="8841" y="3476"/>
                      <a:pt x="8875" y="4119"/>
                      <a:pt x="9025" y="4751"/>
                    </a:cubicBezTo>
                    <a:cubicBezTo>
                      <a:pt x="9300" y="5945"/>
                      <a:pt x="9724" y="7048"/>
                      <a:pt x="11068" y="7426"/>
                    </a:cubicBezTo>
                    <a:cubicBezTo>
                      <a:pt x="11183" y="7461"/>
                      <a:pt x="11252" y="7507"/>
                      <a:pt x="11263" y="7622"/>
                    </a:cubicBezTo>
                    <a:cubicBezTo>
                      <a:pt x="11355" y="8471"/>
                      <a:pt x="11596" y="9298"/>
                      <a:pt x="11573" y="10159"/>
                    </a:cubicBezTo>
                    <a:cubicBezTo>
                      <a:pt x="11424" y="10148"/>
                      <a:pt x="11401" y="10056"/>
                      <a:pt x="11367" y="9987"/>
                    </a:cubicBezTo>
                    <a:cubicBezTo>
                      <a:pt x="11160" y="9550"/>
                      <a:pt x="10953" y="9125"/>
                      <a:pt x="10620" y="8770"/>
                    </a:cubicBezTo>
                    <a:cubicBezTo>
                      <a:pt x="10488" y="8629"/>
                      <a:pt x="10320" y="8518"/>
                      <a:pt x="10134" y="8518"/>
                    </a:cubicBezTo>
                    <a:cubicBezTo>
                      <a:pt x="10061" y="8518"/>
                      <a:pt x="9986" y="8535"/>
                      <a:pt x="9908" y="8574"/>
                    </a:cubicBezTo>
                    <a:cubicBezTo>
                      <a:pt x="9622" y="8724"/>
                      <a:pt x="9690" y="8976"/>
                      <a:pt x="9747" y="9229"/>
                    </a:cubicBezTo>
                    <a:cubicBezTo>
                      <a:pt x="9908" y="10033"/>
                      <a:pt x="10505" y="10515"/>
                      <a:pt x="11068" y="11020"/>
                    </a:cubicBezTo>
                    <a:cubicBezTo>
                      <a:pt x="11275" y="11204"/>
                      <a:pt x="11596" y="11319"/>
                      <a:pt x="11642" y="11605"/>
                    </a:cubicBezTo>
                    <a:cubicBezTo>
                      <a:pt x="11745" y="12283"/>
                      <a:pt x="11780" y="12960"/>
                      <a:pt x="11849" y="13638"/>
                    </a:cubicBezTo>
                    <a:cubicBezTo>
                      <a:pt x="11831" y="13639"/>
                      <a:pt x="11814" y="13640"/>
                      <a:pt x="11798" y="13640"/>
                    </a:cubicBezTo>
                    <a:cubicBezTo>
                      <a:pt x="11589" y="13640"/>
                      <a:pt x="11616" y="13504"/>
                      <a:pt x="11573" y="13408"/>
                    </a:cubicBezTo>
                    <a:cubicBezTo>
                      <a:pt x="11482" y="13144"/>
                      <a:pt x="11332" y="12914"/>
                      <a:pt x="11102" y="12730"/>
                    </a:cubicBezTo>
                    <a:cubicBezTo>
                      <a:pt x="11004" y="12655"/>
                      <a:pt x="10901" y="12589"/>
                      <a:pt x="10790" y="12589"/>
                    </a:cubicBezTo>
                    <a:cubicBezTo>
                      <a:pt x="10732" y="12589"/>
                      <a:pt x="10672" y="12607"/>
                      <a:pt x="10609" y="12650"/>
                    </a:cubicBezTo>
                    <a:cubicBezTo>
                      <a:pt x="10459" y="12753"/>
                      <a:pt x="10413" y="12914"/>
                      <a:pt x="10448" y="13087"/>
                    </a:cubicBezTo>
                    <a:cubicBezTo>
                      <a:pt x="10528" y="13511"/>
                      <a:pt x="10574" y="13982"/>
                      <a:pt x="10873" y="14292"/>
                    </a:cubicBezTo>
                    <a:cubicBezTo>
                      <a:pt x="12021" y="15452"/>
                      <a:pt x="12067" y="16887"/>
                      <a:pt x="11998" y="18368"/>
                    </a:cubicBezTo>
                    <a:cubicBezTo>
                      <a:pt x="11964" y="19275"/>
                      <a:pt x="11998" y="20170"/>
                      <a:pt x="11998" y="21066"/>
                    </a:cubicBezTo>
                    <a:cubicBezTo>
                      <a:pt x="11493" y="19953"/>
                      <a:pt x="11137" y="18805"/>
                      <a:pt x="10666" y="17702"/>
                    </a:cubicBezTo>
                    <a:cubicBezTo>
                      <a:pt x="10265" y="16749"/>
                      <a:pt x="10035" y="15865"/>
                      <a:pt x="10344" y="14809"/>
                    </a:cubicBezTo>
                    <a:cubicBezTo>
                      <a:pt x="10551" y="14131"/>
                      <a:pt x="10482" y="13362"/>
                      <a:pt x="10104" y="12684"/>
                    </a:cubicBezTo>
                    <a:cubicBezTo>
                      <a:pt x="10000" y="12513"/>
                      <a:pt x="9885" y="12444"/>
                      <a:pt x="9713" y="12444"/>
                    </a:cubicBezTo>
                    <a:cubicBezTo>
                      <a:pt x="9706" y="12443"/>
                      <a:pt x="9699" y="12443"/>
                      <a:pt x="9692" y="12443"/>
                    </a:cubicBezTo>
                    <a:cubicBezTo>
                      <a:pt x="9501" y="12443"/>
                      <a:pt x="9424" y="12598"/>
                      <a:pt x="9369" y="12742"/>
                    </a:cubicBezTo>
                    <a:cubicBezTo>
                      <a:pt x="9277" y="12949"/>
                      <a:pt x="9288" y="13167"/>
                      <a:pt x="9300" y="13385"/>
                    </a:cubicBezTo>
                    <a:cubicBezTo>
                      <a:pt x="9346" y="13764"/>
                      <a:pt x="9392" y="14143"/>
                      <a:pt x="9438" y="14602"/>
                    </a:cubicBezTo>
                    <a:cubicBezTo>
                      <a:pt x="9334" y="14476"/>
                      <a:pt x="9254" y="14430"/>
                      <a:pt x="9219" y="14350"/>
                    </a:cubicBezTo>
                    <a:cubicBezTo>
                      <a:pt x="8864" y="13500"/>
                      <a:pt x="8382" y="12707"/>
                      <a:pt x="7899" y="11927"/>
                    </a:cubicBezTo>
                    <a:cubicBezTo>
                      <a:pt x="7739" y="11663"/>
                      <a:pt x="7716" y="11433"/>
                      <a:pt x="7796" y="11135"/>
                    </a:cubicBezTo>
                    <a:cubicBezTo>
                      <a:pt x="8002" y="10434"/>
                      <a:pt x="8175" y="9734"/>
                      <a:pt x="8025" y="8987"/>
                    </a:cubicBezTo>
                    <a:cubicBezTo>
                      <a:pt x="7968" y="8712"/>
                      <a:pt x="7796" y="8517"/>
                      <a:pt x="7543" y="8505"/>
                    </a:cubicBezTo>
                    <a:cubicBezTo>
                      <a:pt x="7530" y="8504"/>
                      <a:pt x="7518" y="8504"/>
                      <a:pt x="7506" y="8504"/>
                    </a:cubicBezTo>
                    <a:cubicBezTo>
                      <a:pt x="7256" y="8504"/>
                      <a:pt x="7138" y="8724"/>
                      <a:pt x="7061" y="8976"/>
                    </a:cubicBezTo>
                    <a:cubicBezTo>
                      <a:pt x="6923" y="9436"/>
                      <a:pt x="7027" y="9906"/>
                      <a:pt x="7004" y="10503"/>
                    </a:cubicBezTo>
                    <a:cubicBezTo>
                      <a:pt x="6568" y="9895"/>
                      <a:pt x="6211" y="9401"/>
                      <a:pt x="5856" y="8896"/>
                    </a:cubicBezTo>
                    <a:cubicBezTo>
                      <a:pt x="5752" y="8758"/>
                      <a:pt x="5775" y="8632"/>
                      <a:pt x="5856" y="8494"/>
                    </a:cubicBezTo>
                    <a:cubicBezTo>
                      <a:pt x="6188" y="7920"/>
                      <a:pt x="6165" y="7311"/>
                      <a:pt x="5913" y="6726"/>
                    </a:cubicBezTo>
                    <a:cubicBezTo>
                      <a:pt x="5442" y="5670"/>
                      <a:pt x="4799" y="4751"/>
                      <a:pt x="3616" y="4430"/>
                    </a:cubicBezTo>
                    <a:cubicBezTo>
                      <a:pt x="3100" y="4292"/>
                      <a:pt x="2710" y="4154"/>
                      <a:pt x="2595" y="3557"/>
                    </a:cubicBezTo>
                    <a:cubicBezTo>
                      <a:pt x="2549" y="3270"/>
                      <a:pt x="2319" y="3017"/>
                      <a:pt x="2009" y="2937"/>
                    </a:cubicBezTo>
                    <a:cubicBezTo>
                      <a:pt x="1975" y="2928"/>
                      <a:pt x="1942" y="2923"/>
                      <a:pt x="1911" y="2923"/>
                    </a:cubicBezTo>
                    <a:cubicBezTo>
                      <a:pt x="1637" y="2923"/>
                      <a:pt x="1469" y="3248"/>
                      <a:pt x="1366" y="3259"/>
                    </a:cubicBezTo>
                    <a:cubicBezTo>
                      <a:pt x="769" y="3305"/>
                      <a:pt x="654" y="3718"/>
                      <a:pt x="379" y="4108"/>
                    </a:cubicBezTo>
                    <a:cubicBezTo>
                      <a:pt x="115" y="4510"/>
                      <a:pt x="0" y="4659"/>
                      <a:pt x="299" y="5038"/>
                    </a:cubicBezTo>
                    <a:cubicBezTo>
                      <a:pt x="482" y="5267"/>
                      <a:pt x="723" y="5417"/>
                      <a:pt x="988" y="5497"/>
                    </a:cubicBezTo>
                    <a:cubicBezTo>
                      <a:pt x="1355" y="5612"/>
                      <a:pt x="1493" y="5841"/>
                      <a:pt x="1527" y="6209"/>
                    </a:cubicBezTo>
                    <a:cubicBezTo>
                      <a:pt x="1642" y="7415"/>
                      <a:pt x="2365" y="8230"/>
                      <a:pt x="3341" y="8839"/>
                    </a:cubicBezTo>
                    <a:cubicBezTo>
                      <a:pt x="3680" y="9050"/>
                      <a:pt x="4040" y="9188"/>
                      <a:pt x="4415" y="9188"/>
                    </a:cubicBezTo>
                    <a:cubicBezTo>
                      <a:pt x="4649" y="9188"/>
                      <a:pt x="4889" y="9134"/>
                      <a:pt x="5132" y="9010"/>
                    </a:cubicBezTo>
                    <a:cubicBezTo>
                      <a:pt x="5214" y="8973"/>
                      <a:pt x="5296" y="8935"/>
                      <a:pt x="5370" y="8935"/>
                    </a:cubicBezTo>
                    <a:cubicBezTo>
                      <a:pt x="5431" y="8935"/>
                      <a:pt x="5487" y="8961"/>
                      <a:pt x="5534" y="9033"/>
                    </a:cubicBezTo>
                    <a:cubicBezTo>
                      <a:pt x="5959" y="9653"/>
                      <a:pt x="6372" y="10273"/>
                      <a:pt x="6785" y="10882"/>
                    </a:cubicBezTo>
                    <a:cubicBezTo>
                      <a:pt x="6760" y="10887"/>
                      <a:pt x="6737" y="10890"/>
                      <a:pt x="6716" y="10890"/>
                    </a:cubicBezTo>
                    <a:cubicBezTo>
                      <a:pt x="6645" y="10890"/>
                      <a:pt x="6603" y="10863"/>
                      <a:pt x="6568" y="10836"/>
                    </a:cubicBezTo>
                    <a:cubicBezTo>
                      <a:pt x="6108" y="10526"/>
                      <a:pt x="5649" y="10239"/>
                      <a:pt x="5098" y="10159"/>
                    </a:cubicBezTo>
                    <a:cubicBezTo>
                      <a:pt x="5056" y="10152"/>
                      <a:pt x="5013" y="10148"/>
                      <a:pt x="4972" y="10148"/>
                    </a:cubicBezTo>
                    <a:cubicBezTo>
                      <a:pt x="4798" y="10148"/>
                      <a:pt x="4637" y="10210"/>
                      <a:pt x="4535" y="10377"/>
                    </a:cubicBezTo>
                    <a:cubicBezTo>
                      <a:pt x="4409" y="10584"/>
                      <a:pt x="4558" y="10722"/>
                      <a:pt x="4673" y="10859"/>
                    </a:cubicBezTo>
                    <a:cubicBezTo>
                      <a:pt x="4983" y="11261"/>
                      <a:pt x="5407" y="11548"/>
                      <a:pt x="5902" y="11605"/>
                    </a:cubicBezTo>
                    <a:cubicBezTo>
                      <a:pt x="6946" y="11720"/>
                      <a:pt x="7785" y="12064"/>
                      <a:pt x="8198" y="13144"/>
                    </a:cubicBezTo>
                    <a:cubicBezTo>
                      <a:pt x="8462" y="13833"/>
                      <a:pt x="8864" y="14476"/>
                      <a:pt x="9208" y="15141"/>
                    </a:cubicBezTo>
                    <a:cubicBezTo>
                      <a:pt x="9173" y="15164"/>
                      <a:pt x="9139" y="15199"/>
                      <a:pt x="9104" y="15222"/>
                    </a:cubicBezTo>
                    <a:cubicBezTo>
                      <a:pt x="8588" y="14786"/>
                      <a:pt x="8048" y="14407"/>
                      <a:pt x="7451" y="14097"/>
                    </a:cubicBezTo>
                    <a:cubicBezTo>
                      <a:pt x="7207" y="13966"/>
                      <a:pt x="6940" y="13900"/>
                      <a:pt x="6715" y="13900"/>
                    </a:cubicBezTo>
                    <a:cubicBezTo>
                      <a:pt x="6485" y="13900"/>
                      <a:pt x="6298" y="13969"/>
                      <a:pt x="6223" y="14108"/>
                    </a:cubicBezTo>
                    <a:cubicBezTo>
                      <a:pt x="6050" y="14430"/>
                      <a:pt x="6257" y="14889"/>
                      <a:pt x="6762" y="15210"/>
                    </a:cubicBezTo>
                    <a:cubicBezTo>
                      <a:pt x="7543" y="15716"/>
                      <a:pt x="8428" y="15991"/>
                      <a:pt x="9311" y="16256"/>
                    </a:cubicBezTo>
                    <a:cubicBezTo>
                      <a:pt x="9576" y="16336"/>
                      <a:pt x="9759" y="16450"/>
                      <a:pt x="9874" y="16726"/>
                    </a:cubicBezTo>
                    <a:cubicBezTo>
                      <a:pt x="10517" y="18219"/>
                      <a:pt x="10999" y="19757"/>
                      <a:pt x="11539" y="21285"/>
                    </a:cubicBezTo>
                    <a:cubicBezTo>
                      <a:pt x="11803" y="22030"/>
                      <a:pt x="11975" y="22834"/>
                      <a:pt x="11826" y="23673"/>
                    </a:cubicBezTo>
                    <a:cubicBezTo>
                      <a:pt x="11573" y="23466"/>
                      <a:pt x="11539" y="23179"/>
                      <a:pt x="11424" y="22926"/>
                    </a:cubicBezTo>
                    <a:cubicBezTo>
                      <a:pt x="10425" y="20928"/>
                      <a:pt x="9013" y="19241"/>
                      <a:pt x="7532" y="17599"/>
                    </a:cubicBezTo>
                    <a:cubicBezTo>
                      <a:pt x="7061" y="17082"/>
                      <a:pt x="6613" y="16565"/>
                      <a:pt x="6154" y="16049"/>
                    </a:cubicBezTo>
                    <a:cubicBezTo>
                      <a:pt x="6082" y="15977"/>
                      <a:pt x="6002" y="15890"/>
                      <a:pt x="5899" y="15890"/>
                    </a:cubicBezTo>
                    <a:cubicBezTo>
                      <a:pt x="5871" y="15890"/>
                      <a:pt x="5841" y="15897"/>
                      <a:pt x="5810" y="15911"/>
                    </a:cubicBezTo>
                    <a:cubicBezTo>
                      <a:pt x="5649" y="15980"/>
                      <a:pt x="5614" y="16118"/>
                      <a:pt x="5626" y="16279"/>
                    </a:cubicBezTo>
                    <a:cubicBezTo>
                      <a:pt x="5637" y="16404"/>
                      <a:pt x="5660" y="16542"/>
                      <a:pt x="5695" y="16669"/>
                    </a:cubicBezTo>
                    <a:cubicBezTo>
                      <a:pt x="6039" y="18185"/>
                      <a:pt x="6831" y="19459"/>
                      <a:pt x="7853" y="20619"/>
                    </a:cubicBezTo>
                    <a:cubicBezTo>
                      <a:pt x="8657" y="21537"/>
                      <a:pt x="9610" y="22295"/>
                      <a:pt x="10459" y="23179"/>
                    </a:cubicBezTo>
                    <a:cubicBezTo>
                      <a:pt x="11183" y="23925"/>
                      <a:pt x="11941" y="24660"/>
                      <a:pt x="11539" y="25877"/>
                    </a:cubicBezTo>
                    <a:cubicBezTo>
                      <a:pt x="11505" y="25980"/>
                      <a:pt x="11459" y="26176"/>
                      <a:pt x="11642" y="26210"/>
                    </a:cubicBezTo>
                    <a:cubicBezTo>
                      <a:pt x="11653" y="26211"/>
                      <a:pt x="11663" y="26212"/>
                      <a:pt x="11672" y="26212"/>
                    </a:cubicBezTo>
                    <a:cubicBezTo>
                      <a:pt x="11807" y="26212"/>
                      <a:pt x="11839" y="26063"/>
                      <a:pt x="11872" y="25934"/>
                    </a:cubicBezTo>
                    <a:cubicBezTo>
                      <a:pt x="12056" y="25153"/>
                      <a:pt x="12607" y="24729"/>
                      <a:pt x="13296" y="24419"/>
                    </a:cubicBezTo>
                    <a:cubicBezTo>
                      <a:pt x="15649" y="23374"/>
                      <a:pt x="17302" y="21629"/>
                      <a:pt x="18393" y="19321"/>
                    </a:cubicBezTo>
                    <a:cubicBezTo>
                      <a:pt x="18462" y="19149"/>
                      <a:pt x="18531" y="18919"/>
                      <a:pt x="18370" y="18805"/>
                    </a:cubicBezTo>
                    <a:cubicBezTo>
                      <a:pt x="18327" y="18775"/>
                      <a:pt x="18287" y="18763"/>
                      <a:pt x="18251" y="18763"/>
                    </a:cubicBezTo>
                    <a:cubicBezTo>
                      <a:pt x="18115" y="18763"/>
                      <a:pt x="18025" y="18932"/>
                      <a:pt x="17934" y="19022"/>
                    </a:cubicBezTo>
                    <a:cubicBezTo>
                      <a:pt x="17268" y="19734"/>
                      <a:pt x="16533" y="20366"/>
                      <a:pt x="15753" y="20951"/>
                    </a:cubicBezTo>
                    <a:cubicBezTo>
                      <a:pt x="14776" y="21686"/>
                      <a:pt x="13778" y="22387"/>
                      <a:pt x="12951" y="23305"/>
                    </a:cubicBezTo>
                    <a:cubicBezTo>
                      <a:pt x="12813" y="23454"/>
                      <a:pt x="12733" y="23684"/>
                      <a:pt x="12354" y="23833"/>
                    </a:cubicBezTo>
                    <a:lnTo>
                      <a:pt x="13490" y="21560"/>
                    </a:lnTo>
                    <a:cubicBezTo>
                      <a:pt x="13651" y="21239"/>
                      <a:pt x="13904" y="21020"/>
                      <a:pt x="14214" y="20836"/>
                    </a:cubicBezTo>
                    <a:cubicBezTo>
                      <a:pt x="14926" y="20377"/>
                      <a:pt x="15661" y="19918"/>
                      <a:pt x="16108" y="19137"/>
                    </a:cubicBezTo>
                    <a:cubicBezTo>
                      <a:pt x="16223" y="18930"/>
                      <a:pt x="16396" y="18724"/>
                      <a:pt x="16189" y="18517"/>
                    </a:cubicBezTo>
                    <a:cubicBezTo>
                      <a:pt x="16096" y="18424"/>
                      <a:pt x="15991" y="18388"/>
                      <a:pt x="15883" y="18388"/>
                    </a:cubicBezTo>
                    <a:cubicBezTo>
                      <a:pt x="15737" y="18388"/>
                      <a:pt x="15586" y="18455"/>
                      <a:pt x="15454" y="18540"/>
                    </a:cubicBezTo>
                    <a:cubicBezTo>
                      <a:pt x="15213" y="18713"/>
                      <a:pt x="15006" y="18930"/>
                      <a:pt x="14776" y="19126"/>
                    </a:cubicBezTo>
                    <a:cubicBezTo>
                      <a:pt x="15041" y="18299"/>
                      <a:pt x="15373" y="17542"/>
                      <a:pt x="15741" y="16784"/>
                    </a:cubicBezTo>
                    <a:cubicBezTo>
                      <a:pt x="15833" y="16577"/>
                      <a:pt x="16062" y="16485"/>
                      <a:pt x="16269" y="16359"/>
                    </a:cubicBezTo>
                    <a:cubicBezTo>
                      <a:pt x="16970" y="15957"/>
                      <a:pt x="17659" y="15544"/>
                      <a:pt x="18175" y="14901"/>
                    </a:cubicBezTo>
                    <a:cubicBezTo>
                      <a:pt x="18393" y="14625"/>
                      <a:pt x="18623" y="14304"/>
                      <a:pt x="18359" y="14016"/>
                    </a:cubicBezTo>
                    <a:cubicBezTo>
                      <a:pt x="18252" y="13910"/>
                      <a:pt x="18128" y="13868"/>
                      <a:pt x="17999" y="13868"/>
                    </a:cubicBezTo>
                    <a:cubicBezTo>
                      <a:pt x="17795" y="13868"/>
                      <a:pt x="17577" y="13973"/>
                      <a:pt x="17394" y="14085"/>
                    </a:cubicBezTo>
                    <a:cubicBezTo>
                      <a:pt x="17222" y="14177"/>
                      <a:pt x="17096" y="14350"/>
                      <a:pt x="16935" y="14465"/>
                    </a:cubicBezTo>
                    <a:cubicBezTo>
                      <a:pt x="16740" y="14602"/>
                      <a:pt x="16648" y="14866"/>
                      <a:pt x="16304" y="15004"/>
                    </a:cubicBezTo>
                    <a:cubicBezTo>
                      <a:pt x="16832" y="13649"/>
                      <a:pt x="17108" y="12329"/>
                      <a:pt x="17360" y="10997"/>
                    </a:cubicBezTo>
                    <a:cubicBezTo>
                      <a:pt x="17417" y="10733"/>
                      <a:pt x="17555" y="10607"/>
                      <a:pt x="17807" y="10538"/>
                    </a:cubicBezTo>
                    <a:cubicBezTo>
                      <a:pt x="18267" y="10423"/>
                      <a:pt x="18554" y="10102"/>
                      <a:pt x="18784" y="9688"/>
                    </a:cubicBezTo>
                    <a:cubicBezTo>
                      <a:pt x="19002" y="9321"/>
                      <a:pt x="19082" y="8919"/>
                      <a:pt x="19139" y="8517"/>
                    </a:cubicBezTo>
                    <a:cubicBezTo>
                      <a:pt x="19300" y="7495"/>
                      <a:pt x="19312" y="6484"/>
                      <a:pt x="18496" y="5681"/>
                    </a:cubicBezTo>
                    <a:cubicBezTo>
                      <a:pt x="18279" y="5463"/>
                      <a:pt x="18427" y="5244"/>
                      <a:pt x="18554" y="5061"/>
                    </a:cubicBezTo>
                    <a:cubicBezTo>
                      <a:pt x="18784" y="4716"/>
                      <a:pt x="18795" y="4349"/>
                      <a:pt x="18761" y="3959"/>
                    </a:cubicBezTo>
                    <a:cubicBezTo>
                      <a:pt x="18738" y="3764"/>
                      <a:pt x="18646" y="3568"/>
                      <a:pt x="18450" y="3568"/>
                    </a:cubicBezTo>
                    <a:cubicBezTo>
                      <a:pt x="18152" y="3568"/>
                      <a:pt x="18049" y="3396"/>
                      <a:pt x="17922" y="3190"/>
                    </a:cubicBezTo>
                    <a:cubicBezTo>
                      <a:pt x="17816" y="3030"/>
                      <a:pt x="17683" y="2929"/>
                      <a:pt x="17543" y="2929"/>
                    </a:cubicBezTo>
                    <a:cubicBezTo>
                      <a:pt x="17441" y="2929"/>
                      <a:pt x="17335" y="2983"/>
                      <a:pt x="17233" y="3109"/>
                    </a:cubicBezTo>
                    <a:cubicBezTo>
                      <a:pt x="17126" y="3246"/>
                      <a:pt x="17034" y="3303"/>
                      <a:pt x="16935" y="3303"/>
                    </a:cubicBezTo>
                    <a:cubicBezTo>
                      <a:pt x="16844" y="3303"/>
                      <a:pt x="16747" y="3255"/>
                      <a:pt x="16625" y="3178"/>
                    </a:cubicBezTo>
                    <a:cubicBezTo>
                      <a:pt x="16483" y="3083"/>
                      <a:pt x="16348" y="3037"/>
                      <a:pt x="16227" y="3037"/>
                    </a:cubicBezTo>
                    <a:cubicBezTo>
                      <a:pt x="15996" y="3037"/>
                      <a:pt x="15812" y="3202"/>
                      <a:pt x="15707" y="3511"/>
                    </a:cubicBezTo>
                    <a:cubicBezTo>
                      <a:pt x="15500" y="4119"/>
                      <a:pt x="15707" y="4659"/>
                      <a:pt x="16005" y="5165"/>
                    </a:cubicBezTo>
                    <a:cubicBezTo>
                      <a:pt x="16189" y="5463"/>
                      <a:pt x="16189" y="5681"/>
                      <a:pt x="15947" y="5991"/>
                    </a:cubicBezTo>
                    <a:cubicBezTo>
                      <a:pt x="15018" y="7173"/>
                      <a:pt x="15385" y="9918"/>
                      <a:pt x="16774" y="10457"/>
                    </a:cubicBezTo>
                    <a:cubicBezTo>
                      <a:pt x="17004" y="10549"/>
                      <a:pt x="17073" y="10722"/>
                      <a:pt x="17004" y="10985"/>
                    </a:cubicBezTo>
                    <a:cubicBezTo>
                      <a:pt x="16855" y="11617"/>
                      <a:pt x="16774" y="12260"/>
                      <a:pt x="16602" y="12868"/>
                    </a:cubicBezTo>
                    <a:cubicBezTo>
                      <a:pt x="16453" y="13408"/>
                      <a:pt x="16350" y="13959"/>
                      <a:pt x="16016" y="14579"/>
                    </a:cubicBezTo>
                    <a:cubicBezTo>
                      <a:pt x="15982" y="14074"/>
                      <a:pt x="15970" y="13695"/>
                      <a:pt x="15924" y="13327"/>
                    </a:cubicBezTo>
                    <a:cubicBezTo>
                      <a:pt x="15856" y="12880"/>
                      <a:pt x="15810" y="12409"/>
                      <a:pt x="15500" y="12030"/>
                    </a:cubicBezTo>
                    <a:cubicBezTo>
                      <a:pt x="15396" y="11898"/>
                      <a:pt x="15261" y="11797"/>
                      <a:pt x="15102" y="11797"/>
                    </a:cubicBezTo>
                    <a:cubicBezTo>
                      <a:pt x="15067" y="11797"/>
                      <a:pt x="15032" y="11802"/>
                      <a:pt x="14995" y="11812"/>
                    </a:cubicBezTo>
                    <a:cubicBezTo>
                      <a:pt x="14776" y="11858"/>
                      <a:pt x="14684" y="12041"/>
                      <a:pt x="14673" y="12260"/>
                    </a:cubicBezTo>
                    <a:cubicBezTo>
                      <a:pt x="14650" y="12582"/>
                      <a:pt x="14650" y="12891"/>
                      <a:pt x="14753" y="13202"/>
                    </a:cubicBezTo>
                    <a:cubicBezTo>
                      <a:pt x="14960" y="13822"/>
                      <a:pt x="15179" y="14442"/>
                      <a:pt x="15396" y="15073"/>
                    </a:cubicBezTo>
                    <a:cubicBezTo>
                      <a:pt x="15534" y="15498"/>
                      <a:pt x="15672" y="15911"/>
                      <a:pt x="15454" y="16370"/>
                    </a:cubicBezTo>
                    <a:cubicBezTo>
                      <a:pt x="15121" y="17082"/>
                      <a:pt x="14822" y="17828"/>
                      <a:pt x="14501" y="18552"/>
                    </a:cubicBezTo>
                    <a:cubicBezTo>
                      <a:pt x="14467" y="18552"/>
                      <a:pt x="14421" y="18540"/>
                      <a:pt x="14386" y="18540"/>
                    </a:cubicBezTo>
                    <a:cubicBezTo>
                      <a:pt x="14386" y="18185"/>
                      <a:pt x="14375" y="17828"/>
                      <a:pt x="14386" y="17473"/>
                    </a:cubicBezTo>
                    <a:cubicBezTo>
                      <a:pt x="14386" y="17139"/>
                      <a:pt x="14375" y="16807"/>
                      <a:pt x="14271" y="16485"/>
                    </a:cubicBezTo>
                    <a:cubicBezTo>
                      <a:pt x="14188" y="16215"/>
                      <a:pt x="14039" y="16020"/>
                      <a:pt x="13755" y="16020"/>
                    </a:cubicBezTo>
                    <a:cubicBezTo>
                      <a:pt x="13726" y="16020"/>
                      <a:pt x="13695" y="16022"/>
                      <a:pt x="13663" y="16026"/>
                    </a:cubicBezTo>
                    <a:cubicBezTo>
                      <a:pt x="13319" y="16083"/>
                      <a:pt x="13342" y="16359"/>
                      <a:pt x="13342" y="16611"/>
                    </a:cubicBezTo>
                    <a:cubicBezTo>
                      <a:pt x="13307" y="17473"/>
                      <a:pt x="13582" y="18264"/>
                      <a:pt x="13858" y="19068"/>
                    </a:cubicBezTo>
                    <a:cubicBezTo>
                      <a:pt x="13939" y="19310"/>
                      <a:pt x="14019" y="19562"/>
                      <a:pt x="13916" y="19792"/>
                    </a:cubicBezTo>
                    <a:cubicBezTo>
                      <a:pt x="13444" y="20790"/>
                      <a:pt x="12951" y="21778"/>
                      <a:pt x="12457" y="22777"/>
                    </a:cubicBezTo>
                    <a:cubicBezTo>
                      <a:pt x="12365" y="22616"/>
                      <a:pt x="12365" y="22490"/>
                      <a:pt x="12365" y="22364"/>
                    </a:cubicBezTo>
                    <a:cubicBezTo>
                      <a:pt x="12457" y="20377"/>
                      <a:pt x="12549" y="18391"/>
                      <a:pt x="12365" y="16404"/>
                    </a:cubicBezTo>
                    <a:cubicBezTo>
                      <a:pt x="12308" y="15773"/>
                      <a:pt x="12503" y="15302"/>
                      <a:pt x="12905" y="14843"/>
                    </a:cubicBezTo>
                    <a:cubicBezTo>
                      <a:pt x="13319" y="14373"/>
                      <a:pt x="13686" y="13856"/>
                      <a:pt x="13686" y="13179"/>
                    </a:cubicBezTo>
                    <a:cubicBezTo>
                      <a:pt x="13674" y="12949"/>
                      <a:pt x="13663" y="12730"/>
                      <a:pt x="13422" y="12639"/>
                    </a:cubicBezTo>
                    <a:cubicBezTo>
                      <a:pt x="13367" y="12619"/>
                      <a:pt x="13316" y="12610"/>
                      <a:pt x="13269" y="12610"/>
                    </a:cubicBezTo>
                    <a:cubicBezTo>
                      <a:pt x="13070" y="12610"/>
                      <a:pt x="12938" y="12766"/>
                      <a:pt x="12836" y="12914"/>
                    </a:cubicBezTo>
                    <a:cubicBezTo>
                      <a:pt x="12687" y="13144"/>
                      <a:pt x="12595" y="13419"/>
                      <a:pt x="12480" y="13672"/>
                    </a:cubicBezTo>
                    <a:cubicBezTo>
                      <a:pt x="12437" y="13768"/>
                      <a:pt x="12494" y="13963"/>
                      <a:pt x="12336" y="13963"/>
                    </a:cubicBezTo>
                    <a:cubicBezTo>
                      <a:pt x="12324" y="13963"/>
                      <a:pt x="12311" y="13962"/>
                      <a:pt x="12296" y="13959"/>
                    </a:cubicBezTo>
                    <a:cubicBezTo>
                      <a:pt x="12125" y="13924"/>
                      <a:pt x="12216" y="13730"/>
                      <a:pt x="12204" y="13615"/>
                    </a:cubicBezTo>
                    <a:cubicBezTo>
                      <a:pt x="12182" y="13362"/>
                      <a:pt x="12204" y="13110"/>
                      <a:pt x="12182" y="12868"/>
                    </a:cubicBezTo>
                    <a:cubicBezTo>
                      <a:pt x="12102" y="12122"/>
                      <a:pt x="12239" y="11479"/>
                      <a:pt x="12745" y="10847"/>
                    </a:cubicBezTo>
                    <a:cubicBezTo>
                      <a:pt x="13284" y="10181"/>
                      <a:pt x="13766" y="9424"/>
                      <a:pt x="13697" y="8471"/>
                    </a:cubicBezTo>
                    <a:cubicBezTo>
                      <a:pt x="13674" y="8207"/>
                      <a:pt x="13628" y="7954"/>
                      <a:pt x="13342" y="7885"/>
                    </a:cubicBezTo>
                    <a:cubicBezTo>
                      <a:pt x="13309" y="7879"/>
                      <a:pt x="13278" y="7876"/>
                      <a:pt x="13248" y="7876"/>
                    </a:cubicBezTo>
                    <a:cubicBezTo>
                      <a:pt x="13018" y="7876"/>
                      <a:pt x="12878" y="8060"/>
                      <a:pt x="12756" y="8253"/>
                    </a:cubicBezTo>
                    <a:cubicBezTo>
                      <a:pt x="12457" y="8770"/>
                      <a:pt x="12262" y="9321"/>
                      <a:pt x="12113" y="9895"/>
                    </a:cubicBezTo>
                    <a:cubicBezTo>
                      <a:pt x="11998" y="9872"/>
                      <a:pt x="11975" y="9791"/>
                      <a:pt x="11964" y="9711"/>
                    </a:cubicBezTo>
                    <a:cubicBezTo>
                      <a:pt x="11872" y="9114"/>
                      <a:pt x="11826" y="8517"/>
                      <a:pt x="11688" y="7943"/>
                    </a:cubicBezTo>
                    <a:cubicBezTo>
                      <a:pt x="11596" y="7587"/>
                      <a:pt x="11642" y="7346"/>
                      <a:pt x="11952" y="7150"/>
                    </a:cubicBezTo>
                    <a:cubicBezTo>
                      <a:pt x="12377" y="6864"/>
                      <a:pt x="12561" y="6428"/>
                      <a:pt x="12618" y="5933"/>
                    </a:cubicBezTo>
                    <a:cubicBezTo>
                      <a:pt x="12676" y="5428"/>
                      <a:pt x="12676" y="4912"/>
                      <a:pt x="12607" y="4395"/>
                    </a:cubicBezTo>
                    <a:cubicBezTo>
                      <a:pt x="12503" y="3568"/>
                      <a:pt x="12285" y="2753"/>
                      <a:pt x="11550" y="2248"/>
                    </a:cubicBezTo>
                    <a:cubicBezTo>
                      <a:pt x="11091" y="1927"/>
                      <a:pt x="10930" y="1628"/>
                      <a:pt x="11114" y="1077"/>
                    </a:cubicBezTo>
                    <a:cubicBezTo>
                      <a:pt x="11263" y="652"/>
                      <a:pt x="11056" y="90"/>
                      <a:pt x="10689" y="32"/>
                    </a:cubicBezTo>
                    <a:cubicBezTo>
                      <a:pt x="10538" y="10"/>
                      <a:pt x="10373" y="0"/>
                      <a:pt x="10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1615205" y="1351339"/>
                <a:ext cx="64149" cy="6099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759" extrusionOk="0">
                    <a:moveTo>
                      <a:pt x="142" y="0"/>
                    </a:moveTo>
                    <a:cubicBezTo>
                      <a:pt x="115" y="0"/>
                      <a:pt x="90" y="13"/>
                      <a:pt x="70" y="46"/>
                    </a:cubicBezTo>
                    <a:cubicBezTo>
                      <a:pt x="1" y="138"/>
                      <a:pt x="12" y="252"/>
                      <a:pt x="70" y="332"/>
                    </a:cubicBezTo>
                    <a:cubicBezTo>
                      <a:pt x="460" y="906"/>
                      <a:pt x="965" y="1378"/>
                      <a:pt x="1562" y="1722"/>
                    </a:cubicBezTo>
                    <a:cubicBezTo>
                      <a:pt x="1608" y="1745"/>
                      <a:pt x="1653" y="1759"/>
                      <a:pt x="1693" y="1759"/>
                    </a:cubicBezTo>
                    <a:cubicBezTo>
                      <a:pt x="1773" y="1759"/>
                      <a:pt x="1834" y="1703"/>
                      <a:pt x="1849" y="1549"/>
                    </a:cubicBezTo>
                    <a:cubicBezTo>
                      <a:pt x="1826" y="1515"/>
                      <a:pt x="1803" y="1457"/>
                      <a:pt x="1757" y="1424"/>
                    </a:cubicBezTo>
                    <a:cubicBezTo>
                      <a:pt x="1264" y="964"/>
                      <a:pt x="770" y="516"/>
                      <a:pt x="277" y="69"/>
                    </a:cubicBezTo>
                    <a:cubicBezTo>
                      <a:pt x="239" y="39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1869234" y="1256086"/>
                <a:ext cx="37830" cy="85647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2470" extrusionOk="0">
                    <a:moveTo>
                      <a:pt x="214" y="0"/>
                    </a:moveTo>
                    <a:cubicBezTo>
                      <a:pt x="204" y="0"/>
                      <a:pt x="194" y="1"/>
                      <a:pt x="184" y="2"/>
                    </a:cubicBezTo>
                    <a:cubicBezTo>
                      <a:pt x="0" y="37"/>
                      <a:pt x="57" y="209"/>
                      <a:pt x="46" y="347"/>
                    </a:cubicBezTo>
                    <a:cubicBezTo>
                      <a:pt x="92" y="1013"/>
                      <a:pt x="276" y="1668"/>
                      <a:pt x="597" y="2265"/>
                    </a:cubicBezTo>
                    <a:cubicBezTo>
                      <a:pt x="645" y="2371"/>
                      <a:pt x="719" y="2470"/>
                      <a:pt x="831" y="2470"/>
                    </a:cubicBezTo>
                    <a:cubicBezTo>
                      <a:pt x="851" y="2470"/>
                      <a:pt x="873" y="2466"/>
                      <a:pt x="896" y="2459"/>
                    </a:cubicBezTo>
                    <a:cubicBezTo>
                      <a:pt x="1090" y="2379"/>
                      <a:pt x="999" y="2230"/>
                      <a:pt x="942" y="2115"/>
                    </a:cubicBezTo>
                    <a:cubicBezTo>
                      <a:pt x="677" y="1530"/>
                      <a:pt x="482" y="921"/>
                      <a:pt x="391" y="278"/>
                    </a:cubicBezTo>
                    <a:cubicBezTo>
                      <a:pt x="369" y="170"/>
                      <a:pt x="368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9" name="Google Shape;479;p37"/>
          <p:cNvGrpSpPr/>
          <p:nvPr/>
        </p:nvGrpSpPr>
        <p:grpSpPr>
          <a:xfrm rot="10800000">
            <a:off x="918807" y="755317"/>
            <a:ext cx="392968" cy="290451"/>
            <a:chOff x="-1078188" y="2374200"/>
            <a:chExt cx="392968" cy="290451"/>
          </a:xfrm>
        </p:grpSpPr>
        <p:grpSp>
          <p:nvGrpSpPr>
            <p:cNvPr id="480" name="Google Shape;480;p37"/>
            <p:cNvGrpSpPr/>
            <p:nvPr/>
          </p:nvGrpSpPr>
          <p:grpSpPr>
            <a:xfrm>
              <a:off x="-809971" y="2374200"/>
              <a:ext cx="124751" cy="144349"/>
              <a:chOff x="-809971" y="2374200"/>
              <a:chExt cx="124751" cy="144349"/>
            </a:xfrm>
          </p:grpSpPr>
          <p:sp>
            <p:nvSpPr>
              <p:cNvPr id="481" name="Google Shape;481;p37"/>
              <p:cNvSpPr/>
              <p:nvPr/>
            </p:nvSpPr>
            <p:spPr>
              <a:xfrm>
                <a:off x="-809971" y="2374310"/>
                <a:ext cx="124313" cy="144239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945" extrusionOk="0">
                    <a:moveTo>
                      <a:pt x="860" y="1"/>
                    </a:moveTo>
                    <a:cubicBezTo>
                      <a:pt x="830" y="1"/>
                      <a:pt x="799" y="6"/>
                      <a:pt x="770" y="18"/>
                    </a:cubicBezTo>
                    <a:cubicBezTo>
                      <a:pt x="712" y="41"/>
                      <a:pt x="678" y="75"/>
                      <a:pt x="656" y="133"/>
                    </a:cubicBezTo>
                    <a:cubicBezTo>
                      <a:pt x="644" y="144"/>
                      <a:pt x="633" y="167"/>
                      <a:pt x="633" y="179"/>
                    </a:cubicBezTo>
                    <a:lnTo>
                      <a:pt x="633" y="225"/>
                    </a:lnTo>
                    <a:lnTo>
                      <a:pt x="633" y="259"/>
                    </a:lnTo>
                    <a:cubicBezTo>
                      <a:pt x="633" y="282"/>
                      <a:pt x="633" y="293"/>
                      <a:pt x="644" y="316"/>
                    </a:cubicBezTo>
                    <a:cubicBezTo>
                      <a:pt x="690" y="649"/>
                      <a:pt x="724" y="982"/>
                      <a:pt x="758" y="1327"/>
                    </a:cubicBezTo>
                    <a:cubicBezTo>
                      <a:pt x="770" y="1453"/>
                      <a:pt x="781" y="1579"/>
                      <a:pt x="781" y="1705"/>
                    </a:cubicBezTo>
                    <a:lnTo>
                      <a:pt x="196" y="2016"/>
                    </a:lnTo>
                    <a:lnTo>
                      <a:pt x="127" y="2050"/>
                    </a:lnTo>
                    <a:cubicBezTo>
                      <a:pt x="47" y="2085"/>
                      <a:pt x="1" y="2176"/>
                      <a:pt x="1" y="2268"/>
                    </a:cubicBezTo>
                    <a:cubicBezTo>
                      <a:pt x="13" y="2325"/>
                      <a:pt x="47" y="2394"/>
                      <a:pt x="92" y="2429"/>
                    </a:cubicBezTo>
                    <a:lnTo>
                      <a:pt x="161" y="2463"/>
                    </a:lnTo>
                    <a:lnTo>
                      <a:pt x="816" y="2693"/>
                    </a:lnTo>
                    <a:lnTo>
                      <a:pt x="816" y="2819"/>
                    </a:lnTo>
                    <a:cubicBezTo>
                      <a:pt x="827" y="2991"/>
                      <a:pt x="816" y="3164"/>
                      <a:pt x="816" y="3336"/>
                    </a:cubicBezTo>
                    <a:cubicBezTo>
                      <a:pt x="816" y="3462"/>
                      <a:pt x="804" y="3588"/>
                      <a:pt x="804" y="3703"/>
                    </a:cubicBezTo>
                    <a:cubicBezTo>
                      <a:pt x="793" y="3761"/>
                      <a:pt x="816" y="3807"/>
                      <a:pt x="839" y="3841"/>
                    </a:cubicBezTo>
                    <a:cubicBezTo>
                      <a:pt x="850" y="3864"/>
                      <a:pt x="862" y="3876"/>
                      <a:pt x="873" y="3887"/>
                    </a:cubicBezTo>
                    <a:cubicBezTo>
                      <a:pt x="885" y="3899"/>
                      <a:pt x="896" y="3910"/>
                      <a:pt x="908" y="3910"/>
                    </a:cubicBezTo>
                    <a:cubicBezTo>
                      <a:pt x="942" y="3933"/>
                      <a:pt x="977" y="3945"/>
                      <a:pt x="1011" y="3945"/>
                    </a:cubicBezTo>
                    <a:lnTo>
                      <a:pt x="1023" y="3945"/>
                    </a:lnTo>
                    <a:cubicBezTo>
                      <a:pt x="1046" y="3945"/>
                      <a:pt x="1069" y="3945"/>
                      <a:pt x="1092" y="3933"/>
                    </a:cubicBezTo>
                    <a:cubicBezTo>
                      <a:pt x="1116" y="3938"/>
                      <a:pt x="1138" y="3941"/>
                      <a:pt x="1158" y="3941"/>
                    </a:cubicBezTo>
                    <a:cubicBezTo>
                      <a:pt x="1187" y="3941"/>
                      <a:pt x="1214" y="3935"/>
                      <a:pt x="1241" y="3922"/>
                    </a:cubicBezTo>
                    <a:lnTo>
                      <a:pt x="1253" y="3910"/>
                    </a:lnTo>
                    <a:cubicBezTo>
                      <a:pt x="1264" y="3910"/>
                      <a:pt x="1276" y="3899"/>
                      <a:pt x="1276" y="3899"/>
                    </a:cubicBezTo>
                    <a:lnTo>
                      <a:pt x="1344" y="3830"/>
                    </a:lnTo>
                    <a:lnTo>
                      <a:pt x="1585" y="3371"/>
                    </a:lnTo>
                    <a:lnTo>
                      <a:pt x="1792" y="3026"/>
                    </a:lnTo>
                    <a:lnTo>
                      <a:pt x="3078" y="3462"/>
                    </a:lnTo>
                    <a:lnTo>
                      <a:pt x="3090" y="3473"/>
                    </a:lnTo>
                    <a:cubicBezTo>
                      <a:pt x="3108" y="3478"/>
                      <a:pt x="3128" y="3480"/>
                      <a:pt x="3148" y="3480"/>
                    </a:cubicBezTo>
                    <a:cubicBezTo>
                      <a:pt x="3226" y="3480"/>
                      <a:pt x="3308" y="3446"/>
                      <a:pt x="3353" y="3382"/>
                    </a:cubicBezTo>
                    <a:cubicBezTo>
                      <a:pt x="3365" y="3359"/>
                      <a:pt x="3376" y="3336"/>
                      <a:pt x="3376" y="3313"/>
                    </a:cubicBezTo>
                    <a:cubicBezTo>
                      <a:pt x="3399" y="3256"/>
                      <a:pt x="3388" y="3175"/>
                      <a:pt x="3342" y="3118"/>
                    </a:cubicBezTo>
                    <a:lnTo>
                      <a:pt x="3342" y="3106"/>
                    </a:lnTo>
                    <a:cubicBezTo>
                      <a:pt x="3284" y="3049"/>
                      <a:pt x="3238" y="2980"/>
                      <a:pt x="3181" y="2911"/>
                    </a:cubicBezTo>
                    <a:cubicBezTo>
                      <a:pt x="3147" y="2865"/>
                      <a:pt x="3101" y="2819"/>
                      <a:pt x="3067" y="2762"/>
                    </a:cubicBezTo>
                    <a:cubicBezTo>
                      <a:pt x="2837" y="2486"/>
                      <a:pt x="2618" y="2199"/>
                      <a:pt x="2401" y="1912"/>
                    </a:cubicBezTo>
                    <a:lnTo>
                      <a:pt x="2435" y="1855"/>
                    </a:lnTo>
                    <a:lnTo>
                      <a:pt x="2848" y="1120"/>
                    </a:lnTo>
                    <a:cubicBezTo>
                      <a:pt x="2860" y="1085"/>
                      <a:pt x="2871" y="1051"/>
                      <a:pt x="2871" y="1016"/>
                    </a:cubicBezTo>
                    <a:lnTo>
                      <a:pt x="2871" y="959"/>
                    </a:lnTo>
                    <a:cubicBezTo>
                      <a:pt x="2860" y="925"/>
                      <a:pt x="2837" y="891"/>
                      <a:pt x="2814" y="856"/>
                    </a:cubicBezTo>
                    <a:cubicBezTo>
                      <a:pt x="2802" y="845"/>
                      <a:pt x="2779" y="833"/>
                      <a:pt x="2768" y="822"/>
                    </a:cubicBezTo>
                    <a:cubicBezTo>
                      <a:pt x="2733" y="799"/>
                      <a:pt x="2676" y="787"/>
                      <a:pt x="2630" y="787"/>
                    </a:cubicBezTo>
                    <a:lnTo>
                      <a:pt x="2584" y="787"/>
                    </a:lnTo>
                    <a:cubicBezTo>
                      <a:pt x="2572" y="799"/>
                      <a:pt x="2561" y="799"/>
                      <a:pt x="2538" y="810"/>
                    </a:cubicBezTo>
                    <a:lnTo>
                      <a:pt x="1838" y="1177"/>
                    </a:lnTo>
                    <a:cubicBezTo>
                      <a:pt x="1792" y="1120"/>
                      <a:pt x="1758" y="1062"/>
                      <a:pt x="1712" y="1005"/>
                    </a:cubicBezTo>
                    <a:cubicBezTo>
                      <a:pt x="1585" y="833"/>
                      <a:pt x="1447" y="649"/>
                      <a:pt x="1321" y="477"/>
                    </a:cubicBezTo>
                    <a:lnTo>
                      <a:pt x="1046" y="98"/>
                    </a:lnTo>
                    <a:cubicBezTo>
                      <a:pt x="1011" y="64"/>
                      <a:pt x="988" y="29"/>
                      <a:pt x="942" y="18"/>
                    </a:cubicBezTo>
                    <a:cubicBezTo>
                      <a:pt x="919" y="6"/>
                      <a:pt x="890" y="1"/>
                      <a:pt x="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-809971" y="2374200"/>
                <a:ext cx="124751" cy="14434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948" extrusionOk="0">
                    <a:moveTo>
                      <a:pt x="1184" y="1065"/>
                    </a:moveTo>
                    <a:lnTo>
                      <a:pt x="1184" y="1065"/>
                    </a:lnTo>
                    <a:cubicBezTo>
                      <a:pt x="1264" y="1169"/>
                      <a:pt x="1344" y="1284"/>
                      <a:pt x="1424" y="1387"/>
                    </a:cubicBezTo>
                    <a:lnTo>
                      <a:pt x="1230" y="1491"/>
                    </a:lnTo>
                    <a:cubicBezTo>
                      <a:pt x="1218" y="1353"/>
                      <a:pt x="1207" y="1203"/>
                      <a:pt x="1184" y="1065"/>
                    </a:cubicBezTo>
                    <a:close/>
                    <a:moveTo>
                      <a:pt x="1700" y="1754"/>
                    </a:moveTo>
                    <a:cubicBezTo>
                      <a:pt x="1758" y="1823"/>
                      <a:pt x="1804" y="1892"/>
                      <a:pt x="1861" y="1961"/>
                    </a:cubicBezTo>
                    <a:lnTo>
                      <a:pt x="1574" y="2466"/>
                    </a:lnTo>
                    <a:lnTo>
                      <a:pt x="1276" y="2363"/>
                    </a:lnTo>
                    <a:cubicBezTo>
                      <a:pt x="1264" y="2236"/>
                      <a:pt x="1264" y="2111"/>
                      <a:pt x="1253" y="1984"/>
                    </a:cubicBezTo>
                    <a:lnTo>
                      <a:pt x="1700" y="1754"/>
                    </a:lnTo>
                    <a:close/>
                    <a:moveTo>
                      <a:pt x="2159" y="2351"/>
                    </a:moveTo>
                    <a:cubicBezTo>
                      <a:pt x="2274" y="2501"/>
                      <a:pt x="2389" y="2650"/>
                      <a:pt x="2504" y="2788"/>
                    </a:cubicBezTo>
                    <a:lnTo>
                      <a:pt x="2010" y="2627"/>
                    </a:lnTo>
                    <a:lnTo>
                      <a:pt x="2159" y="2351"/>
                    </a:lnTo>
                    <a:close/>
                    <a:moveTo>
                      <a:pt x="1276" y="2845"/>
                    </a:moveTo>
                    <a:lnTo>
                      <a:pt x="1355" y="2879"/>
                    </a:lnTo>
                    <a:lnTo>
                      <a:pt x="1276" y="3006"/>
                    </a:lnTo>
                    <a:lnTo>
                      <a:pt x="1276" y="2845"/>
                    </a:lnTo>
                    <a:close/>
                    <a:moveTo>
                      <a:pt x="857" y="1"/>
                    </a:moveTo>
                    <a:cubicBezTo>
                      <a:pt x="827" y="1"/>
                      <a:pt x="798" y="7"/>
                      <a:pt x="770" y="21"/>
                    </a:cubicBezTo>
                    <a:cubicBezTo>
                      <a:pt x="678" y="55"/>
                      <a:pt x="621" y="159"/>
                      <a:pt x="633" y="262"/>
                    </a:cubicBezTo>
                    <a:cubicBezTo>
                      <a:pt x="701" y="744"/>
                      <a:pt x="758" y="1226"/>
                      <a:pt x="781" y="1708"/>
                    </a:cubicBezTo>
                    <a:lnTo>
                      <a:pt x="127" y="2053"/>
                    </a:lnTo>
                    <a:cubicBezTo>
                      <a:pt x="47" y="2088"/>
                      <a:pt x="1" y="2179"/>
                      <a:pt x="1" y="2271"/>
                    </a:cubicBezTo>
                    <a:cubicBezTo>
                      <a:pt x="13" y="2363"/>
                      <a:pt x="70" y="2432"/>
                      <a:pt x="161" y="2466"/>
                    </a:cubicBezTo>
                    <a:lnTo>
                      <a:pt x="816" y="2696"/>
                    </a:lnTo>
                    <a:cubicBezTo>
                      <a:pt x="827" y="3029"/>
                      <a:pt x="816" y="3374"/>
                      <a:pt x="804" y="3706"/>
                    </a:cubicBezTo>
                    <a:cubicBezTo>
                      <a:pt x="793" y="3833"/>
                      <a:pt x="885" y="3948"/>
                      <a:pt x="1011" y="3948"/>
                    </a:cubicBezTo>
                    <a:lnTo>
                      <a:pt x="1023" y="3948"/>
                    </a:lnTo>
                    <a:cubicBezTo>
                      <a:pt x="1046" y="3948"/>
                      <a:pt x="1069" y="3948"/>
                      <a:pt x="1092" y="3936"/>
                    </a:cubicBezTo>
                    <a:cubicBezTo>
                      <a:pt x="1108" y="3940"/>
                      <a:pt x="1124" y="3942"/>
                      <a:pt x="1141" y="3942"/>
                    </a:cubicBezTo>
                    <a:cubicBezTo>
                      <a:pt x="1218" y="3942"/>
                      <a:pt x="1297" y="3899"/>
                      <a:pt x="1344" y="3833"/>
                    </a:cubicBezTo>
                    <a:lnTo>
                      <a:pt x="1792" y="3029"/>
                    </a:lnTo>
                    <a:lnTo>
                      <a:pt x="3090" y="3476"/>
                    </a:lnTo>
                    <a:cubicBezTo>
                      <a:pt x="3108" y="3481"/>
                      <a:pt x="3128" y="3483"/>
                      <a:pt x="3148" y="3483"/>
                    </a:cubicBezTo>
                    <a:cubicBezTo>
                      <a:pt x="3226" y="3483"/>
                      <a:pt x="3308" y="3449"/>
                      <a:pt x="3353" y="3385"/>
                    </a:cubicBezTo>
                    <a:cubicBezTo>
                      <a:pt x="3411" y="3305"/>
                      <a:pt x="3399" y="3190"/>
                      <a:pt x="3342" y="3109"/>
                    </a:cubicBezTo>
                    <a:cubicBezTo>
                      <a:pt x="3021" y="2719"/>
                      <a:pt x="2710" y="2317"/>
                      <a:pt x="2401" y="1915"/>
                    </a:cubicBezTo>
                    <a:lnTo>
                      <a:pt x="2848" y="1123"/>
                    </a:lnTo>
                    <a:cubicBezTo>
                      <a:pt x="2894" y="1042"/>
                      <a:pt x="2883" y="928"/>
                      <a:pt x="2814" y="859"/>
                    </a:cubicBezTo>
                    <a:cubicBezTo>
                      <a:pt x="2770" y="814"/>
                      <a:pt x="2706" y="789"/>
                      <a:pt x="2642" y="789"/>
                    </a:cubicBezTo>
                    <a:cubicBezTo>
                      <a:pt x="2606" y="789"/>
                      <a:pt x="2571" y="796"/>
                      <a:pt x="2538" y="813"/>
                    </a:cubicBezTo>
                    <a:lnTo>
                      <a:pt x="1838" y="1180"/>
                    </a:lnTo>
                    <a:cubicBezTo>
                      <a:pt x="1562" y="813"/>
                      <a:pt x="1298" y="457"/>
                      <a:pt x="1046" y="101"/>
                    </a:cubicBezTo>
                    <a:cubicBezTo>
                      <a:pt x="998" y="37"/>
                      <a:pt x="927" y="1"/>
                      <a:pt x="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37"/>
            <p:cNvGrpSpPr/>
            <p:nvPr/>
          </p:nvGrpSpPr>
          <p:grpSpPr>
            <a:xfrm>
              <a:off x="-1078188" y="2511746"/>
              <a:ext cx="104532" cy="152904"/>
              <a:chOff x="-1078188" y="2511746"/>
              <a:chExt cx="104532" cy="152904"/>
            </a:xfrm>
          </p:grpSpPr>
          <p:sp>
            <p:nvSpPr>
              <p:cNvPr id="484" name="Google Shape;484;p37"/>
              <p:cNvSpPr/>
              <p:nvPr/>
            </p:nvSpPr>
            <p:spPr>
              <a:xfrm>
                <a:off x="-1078188" y="2511783"/>
                <a:ext cx="103691" cy="152868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4181" extrusionOk="0">
                    <a:moveTo>
                      <a:pt x="1263" y="1"/>
                    </a:moveTo>
                    <a:cubicBezTo>
                      <a:pt x="1149" y="12"/>
                      <a:pt x="1057" y="104"/>
                      <a:pt x="1057" y="219"/>
                    </a:cubicBezTo>
                    <a:cubicBezTo>
                      <a:pt x="1045" y="655"/>
                      <a:pt x="1022" y="1103"/>
                      <a:pt x="976" y="1539"/>
                    </a:cubicBezTo>
                    <a:cubicBezTo>
                      <a:pt x="976" y="1596"/>
                      <a:pt x="965" y="1654"/>
                      <a:pt x="953" y="1711"/>
                    </a:cubicBezTo>
                    <a:cubicBezTo>
                      <a:pt x="746" y="1769"/>
                      <a:pt x="529" y="1803"/>
                      <a:pt x="310" y="1826"/>
                    </a:cubicBezTo>
                    <a:lnTo>
                      <a:pt x="230" y="1826"/>
                    </a:lnTo>
                    <a:cubicBezTo>
                      <a:pt x="149" y="1838"/>
                      <a:pt x="69" y="1884"/>
                      <a:pt x="34" y="1964"/>
                    </a:cubicBezTo>
                    <a:cubicBezTo>
                      <a:pt x="34" y="1976"/>
                      <a:pt x="23" y="1999"/>
                      <a:pt x="23" y="2033"/>
                    </a:cubicBezTo>
                    <a:cubicBezTo>
                      <a:pt x="0" y="2136"/>
                      <a:pt x="69" y="2239"/>
                      <a:pt x="172" y="2274"/>
                    </a:cubicBezTo>
                    <a:cubicBezTo>
                      <a:pt x="345" y="2331"/>
                      <a:pt x="529" y="2400"/>
                      <a:pt x="700" y="2481"/>
                    </a:cubicBezTo>
                    <a:cubicBezTo>
                      <a:pt x="746" y="2492"/>
                      <a:pt x="792" y="2515"/>
                      <a:pt x="838" y="2538"/>
                    </a:cubicBezTo>
                    <a:cubicBezTo>
                      <a:pt x="804" y="2767"/>
                      <a:pt x="758" y="2986"/>
                      <a:pt x="712" y="3216"/>
                    </a:cubicBezTo>
                    <a:cubicBezTo>
                      <a:pt x="666" y="3433"/>
                      <a:pt x="620" y="3663"/>
                      <a:pt x="563" y="3882"/>
                    </a:cubicBezTo>
                    <a:cubicBezTo>
                      <a:pt x="552" y="3916"/>
                      <a:pt x="552" y="3951"/>
                      <a:pt x="552" y="3985"/>
                    </a:cubicBezTo>
                    <a:cubicBezTo>
                      <a:pt x="563" y="4042"/>
                      <a:pt x="608" y="4099"/>
                      <a:pt x="666" y="4134"/>
                    </a:cubicBezTo>
                    <a:cubicBezTo>
                      <a:pt x="677" y="4145"/>
                      <a:pt x="700" y="4157"/>
                      <a:pt x="723" y="4157"/>
                    </a:cubicBezTo>
                    <a:cubicBezTo>
                      <a:pt x="723" y="4168"/>
                      <a:pt x="735" y="4168"/>
                      <a:pt x="746" y="4168"/>
                    </a:cubicBezTo>
                    <a:lnTo>
                      <a:pt x="827" y="4168"/>
                    </a:lnTo>
                    <a:cubicBezTo>
                      <a:pt x="861" y="4180"/>
                      <a:pt x="884" y="4180"/>
                      <a:pt x="919" y="4180"/>
                    </a:cubicBezTo>
                    <a:lnTo>
                      <a:pt x="976" y="4180"/>
                    </a:lnTo>
                    <a:cubicBezTo>
                      <a:pt x="988" y="4168"/>
                      <a:pt x="988" y="4168"/>
                      <a:pt x="999" y="4168"/>
                    </a:cubicBezTo>
                    <a:cubicBezTo>
                      <a:pt x="1045" y="4157"/>
                      <a:pt x="1091" y="4111"/>
                      <a:pt x="1126" y="4065"/>
                    </a:cubicBezTo>
                    <a:cubicBezTo>
                      <a:pt x="1194" y="3928"/>
                      <a:pt x="1263" y="3790"/>
                      <a:pt x="1343" y="3652"/>
                    </a:cubicBezTo>
                    <a:cubicBezTo>
                      <a:pt x="1458" y="3456"/>
                      <a:pt x="1573" y="3262"/>
                      <a:pt x="1700" y="3066"/>
                    </a:cubicBezTo>
                    <a:cubicBezTo>
                      <a:pt x="1723" y="3043"/>
                      <a:pt x="1734" y="3020"/>
                      <a:pt x="1757" y="2986"/>
                    </a:cubicBezTo>
                    <a:cubicBezTo>
                      <a:pt x="1803" y="3020"/>
                      <a:pt x="1860" y="3043"/>
                      <a:pt x="1906" y="3078"/>
                    </a:cubicBezTo>
                    <a:cubicBezTo>
                      <a:pt x="1940" y="3101"/>
                      <a:pt x="1963" y="3112"/>
                      <a:pt x="1998" y="3135"/>
                    </a:cubicBezTo>
                    <a:cubicBezTo>
                      <a:pt x="2044" y="3170"/>
                      <a:pt x="2101" y="3193"/>
                      <a:pt x="2159" y="3227"/>
                    </a:cubicBezTo>
                    <a:cubicBezTo>
                      <a:pt x="2262" y="3296"/>
                      <a:pt x="2377" y="3376"/>
                      <a:pt x="2480" y="3445"/>
                    </a:cubicBezTo>
                    <a:cubicBezTo>
                      <a:pt x="2491" y="3445"/>
                      <a:pt x="2491" y="3456"/>
                      <a:pt x="2503" y="3456"/>
                    </a:cubicBezTo>
                    <a:cubicBezTo>
                      <a:pt x="2503" y="3456"/>
                      <a:pt x="2514" y="3468"/>
                      <a:pt x="2526" y="3468"/>
                    </a:cubicBezTo>
                    <a:lnTo>
                      <a:pt x="2537" y="3468"/>
                    </a:lnTo>
                    <a:cubicBezTo>
                      <a:pt x="2563" y="3479"/>
                      <a:pt x="2590" y="3484"/>
                      <a:pt x="2617" y="3484"/>
                    </a:cubicBezTo>
                    <a:cubicBezTo>
                      <a:pt x="2673" y="3484"/>
                      <a:pt x="2728" y="3461"/>
                      <a:pt x="2767" y="3422"/>
                    </a:cubicBezTo>
                    <a:cubicBezTo>
                      <a:pt x="2790" y="3399"/>
                      <a:pt x="2813" y="3365"/>
                      <a:pt x="2825" y="3331"/>
                    </a:cubicBezTo>
                    <a:cubicBezTo>
                      <a:pt x="2825" y="3319"/>
                      <a:pt x="2836" y="3296"/>
                      <a:pt x="2836" y="3285"/>
                    </a:cubicBezTo>
                    <a:cubicBezTo>
                      <a:pt x="2836" y="3227"/>
                      <a:pt x="2825" y="3170"/>
                      <a:pt x="2802" y="3135"/>
                    </a:cubicBezTo>
                    <a:cubicBezTo>
                      <a:pt x="2606" y="2848"/>
                      <a:pt x="2434" y="2561"/>
                      <a:pt x="2285" y="2274"/>
                    </a:cubicBezTo>
                    <a:cubicBezTo>
                      <a:pt x="2446" y="2079"/>
                      <a:pt x="2606" y="1884"/>
                      <a:pt x="2779" y="1711"/>
                    </a:cubicBezTo>
                    <a:cubicBezTo>
                      <a:pt x="2802" y="1677"/>
                      <a:pt x="2813" y="1654"/>
                      <a:pt x="2825" y="1619"/>
                    </a:cubicBezTo>
                    <a:cubicBezTo>
                      <a:pt x="2836" y="1585"/>
                      <a:pt x="2836" y="1539"/>
                      <a:pt x="2825" y="1505"/>
                    </a:cubicBezTo>
                    <a:cubicBezTo>
                      <a:pt x="2825" y="1471"/>
                      <a:pt x="2802" y="1436"/>
                      <a:pt x="2779" y="1402"/>
                    </a:cubicBezTo>
                    <a:cubicBezTo>
                      <a:pt x="2756" y="1379"/>
                      <a:pt x="2733" y="1356"/>
                      <a:pt x="2698" y="1344"/>
                    </a:cubicBezTo>
                    <a:cubicBezTo>
                      <a:pt x="2675" y="1333"/>
                      <a:pt x="2652" y="1321"/>
                      <a:pt x="2629" y="1321"/>
                    </a:cubicBezTo>
                    <a:cubicBezTo>
                      <a:pt x="2548" y="1294"/>
                      <a:pt x="2466" y="1282"/>
                      <a:pt x="2385" y="1282"/>
                    </a:cubicBezTo>
                    <a:cubicBezTo>
                      <a:pt x="2227" y="1282"/>
                      <a:pt x="2073" y="1325"/>
                      <a:pt x="1929" y="1379"/>
                    </a:cubicBezTo>
                    <a:cubicBezTo>
                      <a:pt x="1929" y="1390"/>
                      <a:pt x="1917" y="1390"/>
                      <a:pt x="1906" y="1390"/>
                    </a:cubicBezTo>
                    <a:cubicBezTo>
                      <a:pt x="1906" y="1390"/>
                      <a:pt x="1894" y="1402"/>
                      <a:pt x="1883" y="1402"/>
                    </a:cubicBezTo>
                    <a:cubicBezTo>
                      <a:pt x="1746" y="1057"/>
                      <a:pt x="1631" y="690"/>
                      <a:pt x="1539" y="333"/>
                    </a:cubicBezTo>
                    <a:cubicBezTo>
                      <a:pt x="1527" y="276"/>
                      <a:pt x="1516" y="219"/>
                      <a:pt x="1504" y="173"/>
                    </a:cubicBezTo>
                    <a:cubicBezTo>
                      <a:pt x="1504" y="162"/>
                      <a:pt x="1493" y="150"/>
                      <a:pt x="1493" y="127"/>
                    </a:cubicBezTo>
                    <a:lnTo>
                      <a:pt x="1481" y="116"/>
                    </a:lnTo>
                    <a:cubicBezTo>
                      <a:pt x="1447" y="47"/>
                      <a:pt x="1378" y="1"/>
                      <a:pt x="1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-1078188" y="2511746"/>
                <a:ext cx="104532" cy="152904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182" extrusionOk="0">
                    <a:moveTo>
                      <a:pt x="1435" y="1506"/>
                    </a:moveTo>
                    <a:cubicBezTo>
                      <a:pt x="1447" y="1528"/>
                      <a:pt x="1458" y="1551"/>
                      <a:pt x="1458" y="1563"/>
                    </a:cubicBezTo>
                    <a:cubicBezTo>
                      <a:pt x="1447" y="1574"/>
                      <a:pt x="1435" y="1574"/>
                      <a:pt x="1435" y="1574"/>
                    </a:cubicBezTo>
                    <a:lnTo>
                      <a:pt x="1435" y="1506"/>
                    </a:lnTo>
                    <a:close/>
                    <a:moveTo>
                      <a:pt x="1642" y="1988"/>
                    </a:moveTo>
                    <a:cubicBezTo>
                      <a:pt x="1677" y="2069"/>
                      <a:pt x="1711" y="2148"/>
                      <a:pt x="1746" y="2217"/>
                    </a:cubicBezTo>
                    <a:cubicBezTo>
                      <a:pt x="1700" y="2275"/>
                      <a:pt x="1654" y="2344"/>
                      <a:pt x="1619" y="2401"/>
                    </a:cubicBezTo>
                    <a:lnTo>
                      <a:pt x="1343" y="2263"/>
                    </a:lnTo>
                    <a:cubicBezTo>
                      <a:pt x="1355" y="2206"/>
                      <a:pt x="1366" y="2137"/>
                      <a:pt x="1366" y="2080"/>
                    </a:cubicBezTo>
                    <a:cubicBezTo>
                      <a:pt x="1458" y="2046"/>
                      <a:pt x="1550" y="2023"/>
                      <a:pt x="1642" y="1988"/>
                    </a:cubicBezTo>
                    <a:close/>
                    <a:moveTo>
                      <a:pt x="1274" y="2734"/>
                    </a:moveTo>
                    <a:cubicBezTo>
                      <a:pt x="1297" y="2746"/>
                      <a:pt x="1320" y="2757"/>
                      <a:pt x="1355" y="2780"/>
                    </a:cubicBezTo>
                    <a:cubicBezTo>
                      <a:pt x="1309" y="2837"/>
                      <a:pt x="1274" y="2895"/>
                      <a:pt x="1228" y="2964"/>
                    </a:cubicBezTo>
                    <a:cubicBezTo>
                      <a:pt x="1240" y="2883"/>
                      <a:pt x="1263" y="2814"/>
                      <a:pt x="1274" y="2734"/>
                    </a:cubicBezTo>
                    <a:close/>
                    <a:moveTo>
                      <a:pt x="1289" y="1"/>
                    </a:moveTo>
                    <a:cubicBezTo>
                      <a:pt x="1281" y="1"/>
                      <a:pt x="1272" y="1"/>
                      <a:pt x="1263" y="2"/>
                    </a:cubicBezTo>
                    <a:cubicBezTo>
                      <a:pt x="1149" y="13"/>
                      <a:pt x="1057" y="105"/>
                      <a:pt x="1057" y="220"/>
                    </a:cubicBezTo>
                    <a:cubicBezTo>
                      <a:pt x="1045" y="725"/>
                      <a:pt x="1011" y="1219"/>
                      <a:pt x="953" y="1712"/>
                    </a:cubicBezTo>
                    <a:cubicBezTo>
                      <a:pt x="723" y="1770"/>
                      <a:pt x="471" y="1816"/>
                      <a:pt x="230" y="1827"/>
                    </a:cubicBezTo>
                    <a:cubicBezTo>
                      <a:pt x="115" y="1839"/>
                      <a:pt x="34" y="1919"/>
                      <a:pt x="23" y="2034"/>
                    </a:cubicBezTo>
                    <a:cubicBezTo>
                      <a:pt x="0" y="2137"/>
                      <a:pt x="69" y="2240"/>
                      <a:pt x="172" y="2275"/>
                    </a:cubicBezTo>
                    <a:cubicBezTo>
                      <a:pt x="402" y="2355"/>
                      <a:pt x="620" y="2436"/>
                      <a:pt x="838" y="2539"/>
                    </a:cubicBezTo>
                    <a:cubicBezTo>
                      <a:pt x="769" y="2987"/>
                      <a:pt x="677" y="3446"/>
                      <a:pt x="563" y="3883"/>
                    </a:cubicBezTo>
                    <a:cubicBezTo>
                      <a:pt x="529" y="4008"/>
                      <a:pt x="597" y="4135"/>
                      <a:pt x="723" y="4158"/>
                    </a:cubicBezTo>
                    <a:cubicBezTo>
                      <a:pt x="758" y="4169"/>
                      <a:pt x="792" y="4169"/>
                      <a:pt x="827" y="4169"/>
                    </a:cubicBezTo>
                    <a:cubicBezTo>
                      <a:pt x="861" y="4181"/>
                      <a:pt x="884" y="4181"/>
                      <a:pt x="919" y="4181"/>
                    </a:cubicBezTo>
                    <a:cubicBezTo>
                      <a:pt x="999" y="4181"/>
                      <a:pt x="1080" y="4135"/>
                      <a:pt x="1126" y="4066"/>
                    </a:cubicBezTo>
                    <a:cubicBezTo>
                      <a:pt x="1309" y="3687"/>
                      <a:pt x="1527" y="3332"/>
                      <a:pt x="1757" y="2987"/>
                    </a:cubicBezTo>
                    <a:cubicBezTo>
                      <a:pt x="1998" y="3136"/>
                      <a:pt x="2251" y="3286"/>
                      <a:pt x="2480" y="3446"/>
                    </a:cubicBezTo>
                    <a:cubicBezTo>
                      <a:pt x="2520" y="3471"/>
                      <a:pt x="2566" y="3483"/>
                      <a:pt x="2611" y="3483"/>
                    </a:cubicBezTo>
                    <a:cubicBezTo>
                      <a:pt x="2671" y="3483"/>
                      <a:pt x="2728" y="3462"/>
                      <a:pt x="2767" y="3423"/>
                    </a:cubicBezTo>
                    <a:cubicBezTo>
                      <a:pt x="2848" y="3343"/>
                      <a:pt x="2859" y="3217"/>
                      <a:pt x="2802" y="3136"/>
                    </a:cubicBezTo>
                    <a:cubicBezTo>
                      <a:pt x="2606" y="2849"/>
                      <a:pt x="2434" y="2562"/>
                      <a:pt x="2285" y="2275"/>
                    </a:cubicBezTo>
                    <a:cubicBezTo>
                      <a:pt x="2446" y="2080"/>
                      <a:pt x="2606" y="1885"/>
                      <a:pt x="2779" y="1712"/>
                    </a:cubicBezTo>
                    <a:cubicBezTo>
                      <a:pt x="2825" y="1655"/>
                      <a:pt x="2848" y="1574"/>
                      <a:pt x="2825" y="1506"/>
                    </a:cubicBezTo>
                    <a:cubicBezTo>
                      <a:pt x="2813" y="1437"/>
                      <a:pt x="2767" y="1368"/>
                      <a:pt x="2698" y="1345"/>
                    </a:cubicBezTo>
                    <a:cubicBezTo>
                      <a:pt x="2593" y="1303"/>
                      <a:pt x="2489" y="1285"/>
                      <a:pt x="2388" y="1285"/>
                    </a:cubicBezTo>
                    <a:cubicBezTo>
                      <a:pt x="2212" y="1285"/>
                      <a:pt x="2043" y="1337"/>
                      <a:pt x="1883" y="1403"/>
                    </a:cubicBezTo>
                    <a:cubicBezTo>
                      <a:pt x="1734" y="1000"/>
                      <a:pt x="1608" y="599"/>
                      <a:pt x="1504" y="174"/>
                    </a:cubicBezTo>
                    <a:cubicBezTo>
                      <a:pt x="1483" y="67"/>
                      <a:pt x="1393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6" name="Google Shape;486;p37"/>
          <p:cNvGrpSpPr/>
          <p:nvPr/>
        </p:nvGrpSpPr>
        <p:grpSpPr>
          <a:xfrm rot="10800000">
            <a:off x="2037398" y="4544814"/>
            <a:ext cx="606598" cy="399295"/>
            <a:chOff x="-691987" y="3989401"/>
            <a:chExt cx="606598" cy="399295"/>
          </a:xfrm>
        </p:grpSpPr>
        <p:sp>
          <p:nvSpPr>
            <p:cNvPr id="487" name="Google Shape;487;p37"/>
            <p:cNvSpPr/>
            <p:nvPr/>
          </p:nvSpPr>
          <p:spPr>
            <a:xfrm>
              <a:off x="-397738" y="4309721"/>
              <a:ext cx="81059" cy="78975"/>
            </a:xfrm>
            <a:custGeom>
              <a:avLst/>
              <a:gdLst/>
              <a:ahLst/>
              <a:cxnLst/>
              <a:rect l="l" t="t" r="r" b="b"/>
              <a:pathLst>
                <a:path w="2217" h="2160" extrusionOk="0">
                  <a:moveTo>
                    <a:pt x="1689" y="1907"/>
                  </a:moveTo>
                  <a:cubicBezTo>
                    <a:pt x="1769" y="1838"/>
                    <a:pt x="1792" y="1735"/>
                    <a:pt x="1758" y="1643"/>
                  </a:cubicBezTo>
                  <a:lnTo>
                    <a:pt x="1631" y="1332"/>
                  </a:lnTo>
                  <a:cubicBezTo>
                    <a:pt x="1781" y="1230"/>
                    <a:pt x="1929" y="1126"/>
                    <a:pt x="2079" y="1046"/>
                  </a:cubicBezTo>
                  <a:cubicBezTo>
                    <a:pt x="2171" y="988"/>
                    <a:pt x="2217" y="873"/>
                    <a:pt x="2182" y="770"/>
                  </a:cubicBezTo>
                  <a:cubicBezTo>
                    <a:pt x="2136" y="667"/>
                    <a:pt x="2033" y="598"/>
                    <a:pt x="1929" y="621"/>
                  </a:cubicBezTo>
                  <a:cubicBezTo>
                    <a:pt x="1746" y="656"/>
                    <a:pt x="1562" y="679"/>
                    <a:pt x="1378" y="690"/>
                  </a:cubicBezTo>
                  <a:lnTo>
                    <a:pt x="1172" y="173"/>
                  </a:lnTo>
                  <a:cubicBezTo>
                    <a:pt x="1126" y="59"/>
                    <a:pt x="1000" y="1"/>
                    <a:pt x="885" y="47"/>
                  </a:cubicBezTo>
                  <a:cubicBezTo>
                    <a:pt x="758" y="81"/>
                    <a:pt x="701" y="219"/>
                    <a:pt x="747" y="334"/>
                  </a:cubicBezTo>
                  <a:cubicBezTo>
                    <a:pt x="793" y="449"/>
                    <a:pt x="804" y="587"/>
                    <a:pt x="804" y="724"/>
                  </a:cubicBezTo>
                  <a:cubicBezTo>
                    <a:pt x="609" y="724"/>
                    <a:pt x="426" y="712"/>
                    <a:pt x="242" y="701"/>
                  </a:cubicBezTo>
                  <a:cubicBezTo>
                    <a:pt x="115" y="690"/>
                    <a:pt x="12" y="781"/>
                    <a:pt x="0" y="908"/>
                  </a:cubicBezTo>
                  <a:lnTo>
                    <a:pt x="0" y="977"/>
                  </a:lnTo>
                  <a:cubicBezTo>
                    <a:pt x="23" y="1069"/>
                    <a:pt x="104" y="1138"/>
                    <a:pt x="207" y="1149"/>
                  </a:cubicBezTo>
                  <a:lnTo>
                    <a:pt x="219" y="1149"/>
                  </a:lnTo>
                  <a:cubicBezTo>
                    <a:pt x="230" y="1149"/>
                    <a:pt x="230" y="1161"/>
                    <a:pt x="230" y="1161"/>
                  </a:cubicBezTo>
                  <a:lnTo>
                    <a:pt x="609" y="1401"/>
                  </a:lnTo>
                  <a:cubicBezTo>
                    <a:pt x="552" y="1528"/>
                    <a:pt x="483" y="1654"/>
                    <a:pt x="403" y="1792"/>
                  </a:cubicBezTo>
                  <a:cubicBezTo>
                    <a:pt x="345" y="1884"/>
                    <a:pt x="368" y="2010"/>
                    <a:pt x="460" y="2090"/>
                  </a:cubicBezTo>
                  <a:cubicBezTo>
                    <a:pt x="552" y="2159"/>
                    <a:pt x="678" y="2148"/>
                    <a:pt x="758" y="2067"/>
                  </a:cubicBezTo>
                  <a:cubicBezTo>
                    <a:pt x="873" y="1952"/>
                    <a:pt x="1000" y="1838"/>
                    <a:pt x="1115" y="1735"/>
                  </a:cubicBezTo>
                  <a:cubicBezTo>
                    <a:pt x="1217" y="1792"/>
                    <a:pt x="1321" y="1861"/>
                    <a:pt x="1424" y="1919"/>
                  </a:cubicBezTo>
                  <a:cubicBezTo>
                    <a:pt x="1505" y="1975"/>
                    <a:pt x="1620" y="1964"/>
                    <a:pt x="1689" y="1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-397738" y="4310818"/>
              <a:ext cx="81059" cy="77001"/>
            </a:xfrm>
            <a:custGeom>
              <a:avLst/>
              <a:gdLst/>
              <a:ahLst/>
              <a:cxnLst/>
              <a:rect l="l" t="t" r="r" b="b"/>
              <a:pathLst>
                <a:path w="2217" h="2106" extrusionOk="0">
                  <a:moveTo>
                    <a:pt x="966" y="1"/>
                  </a:moveTo>
                  <a:cubicBezTo>
                    <a:pt x="939" y="1"/>
                    <a:pt x="912" y="6"/>
                    <a:pt x="885" y="17"/>
                  </a:cubicBezTo>
                  <a:cubicBezTo>
                    <a:pt x="758" y="51"/>
                    <a:pt x="701" y="189"/>
                    <a:pt x="747" y="304"/>
                  </a:cubicBezTo>
                  <a:cubicBezTo>
                    <a:pt x="793" y="419"/>
                    <a:pt x="804" y="557"/>
                    <a:pt x="804" y="694"/>
                  </a:cubicBezTo>
                  <a:cubicBezTo>
                    <a:pt x="609" y="694"/>
                    <a:pt x="426" y="682"/>
                    <a:pt x="242" y="671"/>
                  </a:cubicBezTo>
                  <a:cubicBezTo>
                    <a:pt x="235" y="671"/>
                    <a:pt x="227" y="670"/>
                    <a:pt x="220" y="670"/>
                  </a:cubicBezTo>
                  <a:cubicBezTo>
                    <a:pt x="103" y="670"/>
                    <a:pt x="12" y="759"/>
                    <a:pt x="0" y="878"/>
                  </a:cubicBezTo>
                  <a:lnTo>
                    <a:pt x="0" y="947"/>
                  </a:lnTo>
                  <a:cubicBezTo>
                    <a:pt x="23" y="1039"/>
                    <a:pt x="104" y="1108"/>
                    <a:pt x="207" y="1119"/>
                  </a:cubicBezTo>
                  <a:lnTo>
                    <a:pt x="219" y="1119"/>
                  </a:lnTo>
                  <a:cubicBezTo>
                    <a:pt x="230" y="1119"/>
                    <a:pt x="230" y="1131"/>
                    <a:pt x="230" y="1131"/>
                  </a:cubicBezTo>
                  <a:lnTo>
                    <a:pt x="609" y="1371"/>
                  </a:lnTo>
                  <a:cubicBezTo>
                    <a:pt x="552" y="1498"/>
                    <a:pt x="483" y="1624"/>
                    <a:pt x="403" y="1762"/>
                  </a:cubicBezTo>
                  <a:cubicBezTo>
                    <a:pt x="345" y="1854"/>
                    <a:pt x="368" y="1980"/>
                    <a:pt x="460" y="2060"/>
                  </a:cubicBezTo>
                  <a:cubicBezTo>
                    <a:pt x="500" y="2091"/>
                    <a:pt x="548" y="2106"/>
                    <a:pt x="595" y="2106"/>
                  </a:cubicBezTo>
                  <a:cubicBezTo>
                    <a:pt x="655" y="2106"/>
                    <a:pt x="714" y="2082"/>
                    <a:pt x="758" y="2037"/>
                  </a:cubicBezTo>
                  <a:cubicBezTo>
                    <a:pt x="873" y="1922"/>
                    <a:pt x="1000" y="1808"/>
                    <a:pt x="1115" y="1705"/>
                  </a:cubicBezTo>
                  <a:cubicBezTo>
                    <a:pt x="1217" y="1762"/>
                    <a:pt x="1321" y="1831"/>
                    <a:pt x="1424" y="1889"/>
                  </a:cubicBezTo>
                  <a:cubicBezTo>
                    <a:pt x="1461" y="1914"/>
                    <a:pt x="1504" y="1926"/>
                    <a:pt x="1547" y="1926"/>
                  </a:cubicBezTo>
                  <a:cubicBezTo>
                    <a:pt x="1599" y="1926"/>
                    <a:pt x="1651" y="1908"/>
                    <a:pt x="1689" y="1877"/>
                  </a:cubicBezTo>
                  <a:cubicBezTo>
                    <a:pt x="1769" y="1808"/>
                    <a:pt x="1792" y="1705"/>
                    <a:pt x="1758" y="1613"/>
                  </a:cubicBezTo>
                  <a:lnTo>
                    <a:pt x="1631" y="1302"/>
                  </a:lnTo>
                  <a:cubicBezTo>
                    <a:pt x="1781" y="1200"/>
                    <a:pt x="1929" y="1096"/>
                    <a:pt x="2079" y="1016"/>
                  </a:cubicBezTo>
                  <a:cubicBezTo>
                    <a:pt x="2171" y="958"/>
                    <a:pt x="2217" y="843"/>
                    <a:pt x="2182" y="740"/>
                  </a:cubicBezTo>
                  <a:cubicBezTo>
                    <a:pt x="2142" y="650"/>
                    <a:pt x="2059" y="586"/>
                    <a:pt x="1970" y="586"/>
                  </a:cubicBezTo>
                  <a:cubicBezTo>
                    <a:pt x="1956" y="586"/>
                    <a:pt x="1943" y="588"/>
                    <a:pt x="1929" y="591"/>
                  </a:cubicBezTo>
                  <a:cubicBezTo>
                    <a:pt x="1746" y="626"/>
                    <a:pt x="1562" y="649"/>
                    <a:pt x="1378" y="660"/>
                  </a:cubicBezTo>
                  <a:lnTo>
                    <a:pt x="1172" y="143"/>
                  </a:lnTo>
                  <a:cubicBezTo>
                    <a:pt x="1136" y="55"/>
                    <a:pt x="1054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37"/>
            <p:cNvGrpSpPr/>
            <p:nvPr/>
          </p:nvGrpSpPr>
          <p:grpSpPr>
            <a:xfrm>
              <a:off x="-226044" y="4218755"/>
              <a:ext cx="140656" cy="129614"/>
              <a:chOff x="-226044" y="4218755"/>
              <a:chExt cx="140656" cy="129614"/>
            </a:xfrm>
          </p:grpSpPr>
          <p:sp>
            <p:nvSpPr>
              <p:cNvPr id="490" name="Google Shape;490;p37"/>
              <p:cNvSpPr/>
              <p:nvPr/>
            </p:nvSpPr>
            <p:spPr>
              <a:xfrm>
                <a:off x="-225642" y="4218864"/>
                <a:ext cx="139852" cy="129504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542" extrusionOk="0">
                    <a:moveTo>
                      <a:pt x="1470" y="1"/>
                    </a:moveTo>
                    <a:cubicBezTo>
                      <a:pt x="1454" y="1"/>
                      <a:pt x="1436" y="6"/>
                      <a:pt x="1414" y="6"/>
                    </a:cubicBezTo>
                    <a:cubicBezTo>
                      <a:pt x="1391" y="18"/>
                      <a:pt x="1368" y="29"/>
                      <a:pt x="1345" y="52"/>
                    </a:cubicBezTo>
                    <a:cubicBezTo>
                      <a:pt x="1333" y="52"/>
                      <a:pt x="1322" y="64"/>
                      <a:pt x="1322" y="75"/>
                    </a:cubicBezTo>
                    <a:cubicBezTo>
                      <a:pt x="1310" y="75"/>
                      <a:pt x="1310" y="86"/>
                      <a:pt x="1299" y="97"/>
                    </a:cubicBezTo>
                    <a:cubicBezTo>
                      <a:pt x="1276" y="132"/>
                      <a:pt x="1264" y="166"/>
                      <a:pt x="1264" y="201"/>
                    </a:cubicBezTo>
                    <a:lnTo>
                      <a:pt x="1195" y="901"/>
                    </a:lnTo>
                    <a:cubicBezTo>
                      <a:pt x="1138" y="913"/>
                      <a:pt x="1092" y="924"/>
                      <a:pt x="1046" y="936"/>
                    </a:cubicBezTo>
                    <a:cubicBezTo>
                      <a:pt x="942" y="959"/>
                      <a:pt x="850" y="982"/>
                      <a:pt x="759" y="1005"/>
                    </a:cubicBezTo>
                    <a:lnTo>
                      <a:pt x="449" y="1074"/>
                    </a:lnTo>
                    <a:cubicBezTo>
                      <a:pt x="368" y="1097"/>
                      <a:pt x="288" y="1108"/>
                      <a:pt x="196" y="1120"/>
                    </a:cubicBezTo>
                    <a:lnTo>
                      <a:pt x="185" y="1131"/>
                    </a:lnTo>
                    <a:lnTo>
                      <a:pt x="174" y="1131"/>
                    </a:lnTo>
                    <a:cubicBezTo>
                      <a:pt x="139" y="1143"/>
                      <a:pt x="116" y="1154"/>
                      <a:pt x="105" y="1166"/>
                    </a:cubicBezTo>
                    <a:cubicBezTo>
                      <a:pt x="105" y="1166"/>
                      <a:pt x="93" y="1166"/>
                      <a:pt x="93" y="1177"/>
                    </a:cubicBezTo>
                    <a:cubicBezTo>
                      <a:pt x="36" y="1223"/>
                      <a:pt x="1" y="1304"/>
                      <a:pt x="13" y="1383"/>
                    </a:cubicBezTo>
                    <a:lnTo>
                      <a:pt x="24" y="1395"/>
                    </a:lnTo>
                    <a:cubicBezTo>
                      <a:pt x="24" y="1418"/>
                      <a:pt x="36" y="1429"/>
                      <a:pt x="36" y="1452"/>
                    </a:cubicBezTo>
                    <a:cubicBezTo>
                      <a:pt x="36" y="1452"/>
                      <a:pt x="47" y="1452"/>
                      <a:pt x="47" y="1464"/>
                    </a:cubicBezTo>
                    <a:cubicBezTo>
                      <a:pt x="47" y="1498"/>
                      <a:pt x="59" y="1521"/>
                      <a:pt x="70" y="1544"/>
                    </a:cubicBezTo>
                    <a:cubicBezTo>
                      <a:pt x="70" y="1556"/>
                      <a:pt x="82" y="1567"/>
                      <a:pt x="82" y="1579"/>
                    </a:cubicBezTo>
                    <a:cubicBezTo>
                      <a:pt x="116" y="1625"/>
                      <a:pt x="162" y="1659"/>
                      <a:pt x="207" y="1671"/>
                    </a:cubicBezTo>
                    <a:lnTo>
                      <a:pt x="1103" y="1924"/>
                    </a:lnTo>
                    <a:lnTo>
                      <a:pt x="977" y="3289"/>
                    </a:lnTo>
                    <a:cubicBezTo>
                      <a:pt x="965" y="3312"/>
                      <a:pt x="977" y="3347"/>
                      <a:pt x="977" y="3370"/>
                    </a:cubicBezTo>
                    <a:cubicBezTo>
                      <a:pt x="977" y="3370"/>
                      <a:pt x="977" y="3381"/>
                      <a:pt x="988" y="3381"/>
                    </a:cubicBezTo>
                    <a:cubicBezTo>
                      <a:pt x="1000" y="3439"/>
                      <a:pt x="1034" y="3485"/>
                      <a:pt x="1080" y="3508"/>
                    </a:cubicBezTo>
                    <a:cubicBezTo>
                      <a:pt x="1092" y="3519"/>
                      <a:pt x="1103" y="3519"/>
                      <a:pt x="1115" y="3519"/>
                    </a:cubicBezTo>
                    <a:cubicBezTo>
                      <a:pt x="1126" y="3531"/>
                      <a:pt x="1126" y="3531"/>
                      <a:pt x="1138" y="3531"/>
                    </a:cubicBezTo>
                    <a:cubicBezTo>
                      <a:pt x="1161" y="3542"/>
                      <a:pt x="1184" y="3542"/>
                      <a:pt x="1207" y="3542"/>
                    </a:cubicBezTo>
                    <a:cubicBezTo>
                      <a:pt x="1241" y="3542"/>
                      <a:pt x="1264" y="3531"/>
                      <a:pt x="1299" y="3519"/>
                    </a:cubicBezTo>
                    <a:cubicBezTo>
                      <a:pt x="1310" y="3519"/>
                      <a:pt x="1322" y="3508"/>
                      <a:pt x="1322" y="3496"/>
                    </a:cubicBezTo>
                    <a:cubicBezTo>
                      <a:pt x="1345" y="3485"/>
                      <a:pt x="1368" y="3473"/>
                      <a:pt x="1379" y="3450"/>
                    </a:cubicBezTo>
                    <a:cubicBezTo>
                      <a:pt x="1539" y="3255"/>
                      <a:pt x="1689" y="3049"/>
                      <a:pt x="1850" y="2853"/>
                    </a:cubicBezTo>
                    <a:cubicBezTo>
                      <a:pt x="1999" y="2658"/>
                      <a:pt x="2159" y="2452"/>
                      <a:pt x="2320" y="2256"/>
                    </a:cubicBezTo>
                    <a:lnTo>
                      <a:pt x="3193" y="2498"/>
                    </a:lnTo>
                    <a:cubicBezTo>
                      <a:pt x="3216" y="2509"/>
                      <a:pt x="3228" y="2509"/>
                      <a:pt x="3251" y="2509"/>
                    </a:cubicBezTo>
                    <a:lnTo>
                      <a:pt x="3274" y="2509"/>
                    </a:lnTo>
                    <a:cubicBezTo>
                      <a:pt x="3319" y="2509"/>
                      <a:pt x="3365" y="2486"/>
                      <a:pt x="3399" y="2452"/>
                    </a:cubicBezTo>
                    <a:cubicBezTo>
                      <a:pt x="3411" y="2452"/>
                      <a:pt x="3411" y="2440"/>
                      <a:pt x="3422" y="2440"/>
                    </a:cubicBezTo>
                    <a:cubicBezTo>
                      <a:pt x="3434" y="2429"/>
                      <a:pt x="3434" y="2417"/>
                      <a:pt x="3445" y="2406"/>
                    </a:cubicBezTo>
                    <a:cubicBezTo>
                      <a:pt x="3457" y="2394"/>
                      <a:pt x="3457" y="2383"/>
                      <a:pt x="3468" y="2371"/>
                    </a:cubicBezTo>
                    <a:lnTo>
                      <a:pt x="3468" y="2348"/>
                    </a:lnTo>
                    <a:cubicBezTo>
                      <a:pt x="3480" y="2337"/>
                      <a:pt x="3480" y="2314"/>
                      <a:pt x="3480" y="2302"/>
                    </a:cubicBezTo>
                    <a:cubicBezTo>
                      <a:pt x="3491" y="2233"/>
                      <a:pt x="3468" y="2176"/>
                      <a:pt x="3422" y="2130"/>
                    </a:cubicBezTo>
                    <a:lnTo>
                      <a:pt x="2906" y="1533"/>
                    </a:lnTo>
                    <a:cubicBezTo>
                      <a:pt x="2975" y="1441"/>
                      <a:pt x="3055" y="1360"/>
                      <a:pt x="3124" y="1269"/>
                    </a:cubicBezTo>
                    <a:cubicBezTo>
                      <a:pt x="3342" y="1016"/>
                      <a:pt x="3549" y="752"/>
                      <a:pt x="3767" y="500"/>
                    </a:cubicBezTo>
                    <a:cubicBezTo>
                      <a:pt x="3767" y="500"/>
                      <a:pt x="3779" y="500"/>
                      <a:pt x="3779" y="488"/>
                    </a:cubicBezTo>
                    <a:cubicBezTo>
                      <a:pt x="3790" y="477"/>
                      <a:pt x="3802" y="454"/>
                      <a:pt x="3802" y="442"/>
                    </a:cubicBezTo>
                    <a:lnTo>
                      <a:pt x="3813" y="431"/>
                    </a:lnTo>
                    <a:cubicBezTo>
                      <a:pt x="3825" y="396"/>
                      <a:pt x="3825" y="350"/>
                      <a:pt x="3813" y="304"/>
                    </a:cubicBezTo>
                    <a:cubicBezTo>
                      <a:pt x="3813" y="281"/>
                      <a:pt x="3802" y="247"/>
                      <a:pt x="3779" y="224"/>
                    </a:cubicBezTo>
                    <a:cubicBezTo>
                      <a:pt x="3744" y="178"/>
                      <a:pt x="3710" y="155"/>
                      <a:pt x="3664" y="132"/>
                    </a:cubicBezTo>
                    <a:lnTo>
                      <a:pt x="3606" y="132"/>
                    </a:lnTo>
                    <a:cubicBezTo>
                      <a:pt x="3572" y="132"/>
                      <a:pt x="3537" y="132"/>
                      <a:pt x="3514" y="143"/>
                    </a:cubicBezTo>
                    <a:cubicBezTo>
                      <a:pt x="3285" y="235"/>
                      <a:pt x="3055" y="327"/>
                      <a:pt x="2825" y="408"/>
                    </a:cubicBezTo>
                    <a:lnTo>
                      <a:pt x="2619" y="477"/>
                    </a:lnTo>
                    <a:cubicBezTo>
                      <a:pt x="2458" y="534"/>
                      <a:pt x="2297" y="592"/>
                      <a:pt x="2136" y="638"/>
                    </a:cubicBezTo>
                    <a:lnTo>
                      <a:pt x="1654" y="75"/>
                    </a:lnTo>
                    <a:lnTo>
                      <a:pt x="1643" y="64"/>
                    </a:lnTo>
                    <a:cubicBezTo>
                      <a:pt x="1643" y="64"/>
                      <a:pt x="1631" y="52"/>
                      <a:pt x="1620" y="52"/>
                    </a:cubicBezTo>
                    <a:cubicBezTo>
                      <a:pt x="1620" y="41"/>
                      <a:pt x="1608" y="41"/>
                      <a:pt x="1597" y="29"/>
                    </a:cubicBezTo>
                    <a:lnTo>
                      <a:pt x="1585" y="29"/>
                    </a:lnTo>
                    <a:cubicBezTo>
                      <a:pt x="1562" y="18"/>
                      <a:pt x="1551" y="6"/>
                      <a:pt x="1528" y="6"/>
                    </a:cubicBezTo>
                    <a:lnTo>
                      <a:pt x="1493" y="6"/>
                    </a:lnTo>
                    <a:cubicBezTo>
                      <a:pt x="1486" y="2"/>
                      <a:pt x="1478" y="1"/>
                      <a:pt x="14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-226044" y="4218755"/>
                <a:ext cx="140656" cy="129541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3543" extrusionOk="0">
                    <a:moveTo>
                      <a:pt x="2871" y="881"/>
                    </a:moveTo>
                    <a:cubicBezTo>
                      <a:pt x="2790" y="985"/>
                      <a:pt x="2698" y="1077"/>
                      <a:pt x="2619" y="1180"/>
                    </a:cubicBezTo>
                    <a:lnTo>
                      <a:pt x="2469" y="1019"/>
                    </a:lnTo>
                    <a:cubicBezTo>
                      <a:pt x="2607" y="973"/>
                      <a:pt x="2733" y="927"/>
                      <a:pt x="2871" y="881"/>
                    </a:cubicBezTo>
                    <a:close/>
                    <a:moveTo>
                      <a:pt x="1160" y="1386"/>
                    </a:moveTo>
                    <a:lnTo>
                      <a:pt x="1149" y="1467"/>
                    </a:lnTo>
                    <a:lnTo>
                      <a:pt x="999" y="1421"/>
                    </a:lnTo>
                    <a:cubicBezTo>
                      <a:pt x="1057" y="1409"/>
                      <a:pt x="1114" y="1398"/>
                      <a:pt x="1160" y="1386"/>
                    </a:cubicBezTo>
                    <a:close/>
                    <a:moveTo>
                      <a:pt x="1999" y="1157"/>
                    </a:moveTo>
                    <a:lnTo>
                      <a:pt x="2331" y="1536"/>
                    </a:lnTo>
                    <a:lnTo>
                      <a:pt x="2159" y="1743"/>
                    </a:lnTo>
                    <a:lnTo>
                      <a:pt x="1596" y="1582"/>
                    </a:lnTo>
                    <a:lnTo>
                      <a:pt x="1631" y="1261"/>
                    </a:lnTo>
                    <a:cubicBezTo>
                      <a:pt x="1757" y="1238"/>
                      <a:pt x="1872" y="1192"/>
                      <a:pt x="1999" y="1157"/>
                    </a:cubicBezTo>
                    <a:close/>
                    <a:moveTo>
                      <a:pt x="1550" y="2041"/>
                    </a:moveTo>
                    <a:lnTo>
                      <a:pt x="1849" y="2133"/>
                    </a:lnTo>
                    <a:cubicBezTo>
                      <a:pt x="1734" y="2271"/>
                      <a:pt x="1619" y="2420"/>
                      <a:pt x="1504" y="2558"/>
                    </a:cubicBezTo>
                    <a:lnTo>
                      <a:pt x="1550" y="2041"/>
                    </a:lnTo>
                    <a:close/>
                    <a:moveTo>
                      <a:pt x="1493" y="0"/>
                    </a:moveTo>
                    <a:cubicBezTo>
                      <a:pt x="1470" y="0"/>
                      <a:pt x="1447" y="3"/>
                      <a:pt x="1425" y="9"/>
                    </a:cubicBezTo>
                    <a:cubicBezTo>
                      <a:pt x="1344" y="44"/>
                      <a:pt x="1275" y="123"/>
                      <a:pt x="1275" y="204"/>
                    </a:cubicBezTo>
                    <a:lnTo>
                      <a:pt x="1206" y="904"/>
                    </a:lnTo>
                    <a:cubicBezTo>
                      <a:pt x="873" y="985"/>
                      <a:pt x="540" y="1065"/>
                      <a:pt x="207" y="1123"/>
                    </a:cubicBezTo>
                    <a:cubicBezTo>
                      <a:pt x="93" y="1146"/>
                      <a:pt x="1" y="1272"/>
                      <a:pt x="24" y="1386"/>
                    </a:cubicBezTo>
                    <a:lnTo>
                      <a:pt x="35" y="1398"/>
                    </a:lnTo>
                    <a:cubicBezTo>
                      <a:pt x="35" y="1421"/>
                      <a:pt x="47" y="1444"/>
                      <a:pt x="58" y="1467"/>
                    </a:cubicBezTo>
                    <a:cubicBezTo>
                      <a:pt x="58" y="1559"/>
                      <a:pt x="127" y="1651"/>
                      <a:pt x="218" y="1674"/>
                    </a:cubicBezTo>
                    <a:lnTo>
                      <a:pt x="1114" y="1927"/>
                    </a:lnTo>
                    <a:lnTo>
                      <a:pt x="988" y="3292"/>
                    </a:lnTo>
                    <a:cubicBezTo>
                      <a:pt x="976" y="3396"/>
                      <a:pt x="1034" y="3488"/>
                      <a:pt x="1126" y="3522"/>
                    </a:cubicBezTo>
                    <a:cubicBezTo>
                      <a:pt x="1154" y="3536"/>
                      <a:pt x="1185" y="3543"/>
                      <a:pt x="1215" y="3543"/>
                    </a:cubicBezTo>
                    <a:cubicBezTo>
                      <a:pt x="1283" y="3543"/>
                      <a:pt x="1350" y="3509"/>
                      <a:pt x="1390" y="3453"/>
                    </a:cubicBezTo>
                    <a:cubicBezTo>
                      <a:pt x="1700" y="3052"/>
                      <a:pt x="2010" y="2661"/>
                      <a:pt x="2331" y="2259"/>
                    </a:cubicBezTo>
                    <a:lnTo>
                      <a:pt x="3204" y="2501"/>
                    </a:lnTo>
                    <a:cubicBezTo>
                      <a:pt x="3225" y="2505"/>
                      <a:pt x="3246" y="2508"/>
                      <a:pt x="3266" y="2508"/>
                    </a:cubicBezTo>
                    <a:cubicBezTo>
                      <a:pt x="3347" y="2508"/>
                      <a:pt x="3420" y="2472"/>
                      <a:pt x="3456" y="2409"/>
                    </a:cubicBezTo>
                    <a:cubicBezTo>
                      <a:pt x="3514" y="2317"/>
                      <a:pt x="3502" y="2213"/>
                      <a:pt x="3433" y="2133"/>
                    </a:cubicBezTo>
                    <a:lnTo>
                      <a:pt x="2917" y="1536"/>
                    </a:lnTo>
                    <a:lnTo>
                      <a:pt x="3778" y="503"/>
                    </a:lnTo>
                    <a:cubicBezTo>
                      <a:pt x="3847" y="422"/>
                      <a:pt x="3847" y="307"/>
                      <a:pt x="3790" y="227"/>
                    </a:cubicBezTo>
                    <a:cubicBezTo>
                      <a:pt x="3749" y="162"/>
                      <a:pt x="3679" y="132"/>
                      <a:pt x="3609" y="132"/>
                    </a:cubicBezTo>
                    <a:cubicBezTo>
                      <a:pt x="3580" y="132"/>
                      <a:pt x="3552" y="137"/>
                      <a:pt x="3525" y="146"/>
                    </a:cubicBezTo>
                    <a:cubicBezTo>
                      <a:pt x="3066" y="330"/>
                      <a:pt x="2619" y="491"/>
                      <a:pt x="2147" y="641"/>
                    </a:cubicBezTo>
                    <a:lnTo>
                      <a:pt x="1665" y="78"/>
                    </a:lnTo>
                    <a:cubicBezTo>
                      <a:pt x="1622" y="26"/>
                      <a:pt x="1560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" name="Google Shape;492;p37"/>
            <p:cNvGrpSpPr/>
            <p:nvPr/>
          </p:nvGrpSpPr>
          <p:grpSpPr>
            <a:xfrm>
              <a:off x="-432179" y="3989401"/>
              <a:ext cx="154148" cy="111296"/>
              <a:chOff x="-432179" y="3989401"/>
              <a:chExt cx="154148" cy="111296"/>
            </a:xfrm>
          </p:grpSpPr>
          <p:sp>
            <p:nvSpPr>
              <p:cNvPr id="493" name="Google Shape;493;p37"/>
              <p:cNvSpPr/>
              <p:nvPr/>
            </p:nvSpPr>
            <p:spPr>
              <a:xfrm>
                <a:off x="-432179" y="3989438"/>
                <a:ext cx="153307" cy="11126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3043" extrusionOk="0">
                    <a:moveTo>
                      <a:pt x="1907" y="1"/>
                    </a:moveTo>
                    <a:cubicBezTo>
                      <a:pt x="1896" y="1"/>
                      <a:pt x="1884" y="12"/>
                      <a:pt x="1884" y="12"/>
                    </a:cubicBezTo>
                    <a:cubicBezTo>
                      <a:pt x="1792" y="35"/>
                      <a:pt x="1712" y="116"/>
                      <a:pt x="1712" y="207"/>
                    </a:cubicBezTo>
                    <a:cubicBezTo>
                      <a:pt x="1700" y="241"/>
                      <a:pt x="1700" y="264"/>
                      <a:pt x="1700" y="299"/>
                    </a:cubicBezTo>
                    <a:cubicBezTo>
                      <a:pt x="1677" y="506"/>
                      <a:pt x="1643" y="713"/>
                      <a:pt x="1608" y="930"/>
                    </a:cubicBezTo>
                    <a:cubicBezTo>
                      <a:pt x="1207" y="953"/>
                      <a:pt x="805" y="965"/>
                      <a:pt x="403" y="965"/>
                    </a:cubicBezTo>
                    <a:lnTo>
                      <a:pt x="231" y="965"/>
                    </a:lnTo>
                    <a:cubicBezTo>
                      <a:pt x="105" y="965"/>
                      <a:pt x="1" y="1068"/>
                      <a:pt x="1" y="1195"/>
                    </a:cubicBezTo>
                    <a:cubicBezTo>
                      <a:pt x="1" y="1218"/>
                      <a:pt x="1" y="1241"/>
                      <a:pt x="13" y="1275"/>
                    </a:cubicBezTo>
                    <a:cubicBezTo>
                      <a:pt x="13" y="1275"/>
                      <a:pt x="24" y="1287"/>
                      <a:pt x="24" y="1298"/>
                    </a:cubicBezTo>
                    <a:lnTo>
                      <a:pt x="24" y="1321"/>
                    </a:lnTo>
                    <a:lnTo>
                      <a:pt x="24" y="1367"/>
                    </a:lnTo>
                    <a:lnTo>
                      <a:pt x="24" y="1390"/>
                    </a:lnTo>
                    <a:cubicBezTo>
                      <a:pt x="36" y="1424"/>
                      <a:pt x="59" y="1470"/>
                      <a:pt x="82" y="1493"/>
                    </a:cubicBezTo>
                    <a:cubicBezTo>
                      <a:pt x="105" y="1504"/>
                      <a:pt x="116" y="1527"/>
                      <a:pt x="139" y="1527"/>
                    </a:cubicBezTo>
                    <a:cubicBezTo>
                      <a:pt x="139" y="1539"/>
                      <a:pt x="139" y="1539"/>
                      <a:pt x="151" y="1539"/>
                    </a:cubicBezTo>
                    <a:cubicBezTo>
                      <a:pt x="151" y="1539"/>
                      <a:pt x="162" y="1550"/>
                      <a:pt x="174" y="1550"/>
                    </a:cubicBezTo>
                    <a:lnTo>
                      <a:pt x="197" y="1550"/>
                    </a:lnTo>
                    <a:lnTo>
                      <a:pt x="299" y="1585"/>
                    </a:lnTo>
                    <a:cubicBezTo>
                      <a:pt x="322" y="1585"/>
                      <a:pt x="357" y="1596"/>
                      <a:pt x="380" y="1608"/>
                    </a:cubicBezTo>
                    <a:cubicBezTo>
                      <a:pt x="472" y="1631"/>
                      <a:pt x="564" y="1654"/>
                      <a:pt x="644" y="1677"/>
                    </a:cubicBezTo>
                    <a:cubicBezTo>
                      <a:pt x="713" y="1688"/>
                      <a:pt x="771" y="1711"/>
                      <a:pt x="840" y="1734"/>
                    </a:cubicBezTo>
                    <a:cubicBezTo>
                      <a:pt x="897" y="1757"/>
                      <a:pt x="954" y="1769"/>
                      <a:pt x="1023" y="1792"/>
                    </a:cubicBezTo>
                    <a:cubicBezTo>
                      <a:pt x="1138" y="1826"/>
                      <a:pt x="1264" y="1872"/>
                      <a:pt x="1379" y="1918"/>
                    </a:cubicBezTo>
                    <a:cubicBezTo>
                      <a:pt x="1368" y="1987"/>
                      <a:pt x="1345" y="2055"/>
                      <a:pt x="1322" y="2124"/>
                    </a:cubicBezTo>
                    <a:cubicBezTo>
                      <a:pt x="1264" y="2331"/>
                      <a:pt x="1195" y="2527"/>
                      <a:pt x="1115" y="2733"/>
                    </a:cubicBezTo>
                    <a:cubicBezTo>
                      <a:pt x="1115" y="2744"/>
                      <a:pt x="1103" y="2756"/>
                      <a:pt x="1103" y="2767"/>
                    </a:cubicBezTo>
                    <a:cubicBezTo>
                      <a:pt x="1092" y="2859"/>
                      <a:pt x="1126" y="2951"/>
                      <a:pt x="1207" y="3009"/>
                    </a:cubicBezTo>
                    <a:cubicBezTo>
                      <a:pt x="1230" y="3020"/>
                      <a:pt x="1264" y="3032"/>
                      <a:pt x="1287" y="3032"/>
                    </a:cubicBezTo>
                    <a:cubicBezTo>
                      <a:pt x="1299" y="3043"/>
                      <a:pt x="1310" y="3043"/>
                      <a:pt x="1322" y="3043"/>
                    </a:cubicBezTo>
                    <a:cubicBezTo>
                      <a:pt x="1345" y="3043"/>
                      <a:pt x="1379" y="3032"/>
                      <a:pt x="1402" y="3032"/>
                    </a:cubicBezTo>
                    <a:cubicBezTo>
                      <a:pt x="1414" y="3020"/>
                      <a:pt x="1414" y="3020"/>
                      <a:pt x="1425" y="3020"/>
                    </a:cubicBezTo>
                    <a:cubicBezTo>
                      <a:pt x="1448" y="3009"/>
                      <a:pt x="1471" y="2986"/>
                      <a:pt x="1494" y="2963"/>
                    </a:cubicBezTo>
                    <a:lnTo>
                      <a:pt x="1666" y="2790"/>
                    </a:lnTo>
                    <a:cubicBezTo>
                      <a:pt x="1746" y="2698"/>
                      <a:pt x="1838" y="2607"/>
                      <a:pt x="1930" y="2515"/>
                    </a:cubicBezTo>
                    <a:lnTo>
                      <a:pt x="1942" y="2515"/>
                    </a:lnTo>
                    <a:cubicBezTo>
                      <a:pt x="2022" y="2423"/>
                      <a:pt x="2114" y="2343"/>
                      <a:pt x="2205" y="2262"/>
                    </a:cubicBezTo>
                    <a:cubicBezTo>
                      <a:pt x="2435" y="2366"/>
                      <a:pt x="2654" y="2481"/>
                      <a:pt x="2871" y="2607"/>
                    </a:cubicBezTo>
                    <a:cubicBezTo>
                      <a:pt x="2883" y="2607"/>
                      <a:pt x="2883" y="2607"/>
                      <a:pt x="2894" y="2619"/>
                    </a:cubicBezTo>
                    <a:lnTo>
                      <a:pt x="2906" y="2619"/>
                    </a:lnTo>
                    <a:cubicBezTo>
                      <a:pt x="2940" y="2630"/>
                      <a:pt x="2986" y="2630"/>
                      <a:pt x="3021" y="2630"/>
                    </a:cubicBezTo>
                    <a:cubicBezTo>
                      <a:pt x="3044" y="2630"/>
                      <a:pt x="3067" y="2619"/>
                      <a:pt x="3078" y="2607"/>
                    </a:cubicBezTo>
                    <a:cubicBezTo>
                      <a:pt x="3147" y="2573"/>
                      <a:pt x="3193" y="2515"/>
                      <a:pt x="3205" y="2446"/>
                    </a:cubicBezTo>
                    <a:cubicBezTo>
                      <a:pt x="3251" y="2170"/>
                      <a:pt x="3147" y="1941"/>
                      <a:pt x="3009" y="1746"/>
                    </a:cubicBezTo>
                    <a:cubicBezTo>
                      <a:pt x="2998" y="1723"/>
                      <a:pt x="2975" y="1688"/>
                      <a:pt x="2963" y="1665"/>
                    </a:cubicBezTo>
                    <a:cubicBezTo>
                      <a:pt x="3228" y="1481"/>
                      <a:pt x="3503" y="1310"/>
                      <a:pt x="3802" y="1149"/>
                    </a:cubicBezTo>
                    <a:cubicBezTo>
                      <a:pt x="3882" y="1103"/>
                      <a:pt x="3974" y="1057"/>
                      <a:pt x="4065" y="1011"/>
                    </a:cubicBezTo>
                    <a:cubicBezTo>
                      <a:pt x="4077" y="999"/>
                      <a:pt x="4088" y="999"/>
                      <a:pt x="4100" y="988"/>
                    </a:cubicBezTo>
                    <a:cubicBezTo>
                      <a:pt x="4123" y="965"/>
                      <a:pt x="4146" y="942"/>
                      <a:pt x="4157" y="919"/>
                    </a:cubicBezTo>
                    <a:cubicBezTo>
                      <a:pt x="4192" y="861"/>
                      <a:pt x="4192" y="792"/>
                      <a:pt x="4180" y="724"/>
                    </a:cubicBezTo>
                    <a:cubicBezTo>
                      <a:pt x="4157" y="690"/>
                      <a:pt x="4134" y="644"/>
                      <a:pt x="4100" y="621"/>
                    </a:cubicBezTo>
                    <a:cubicBezTo>
                      <a:pt x="4088" y="621"/>
                      <a:pt x="4077" y="609"/>
                      <a:pt x="4065" y="598"/>
                    </a:cubicBezTo>
                    <a:lnTo>
                      <a:pt x="4042" y="598"/>
                    </a:lnTo>
                    <a:cubicBezTo>
                      <a:pt x="4019" y="586"/>
                      <a:pt x="3996" y="586"/>
                      <a:pt x="3974" y="575"/>
                    </a:cubicBezTo>
                    <a:cubicBezTo>
                      <a:pt x="3951" y="575"/>
                      <a:pt x="3928" y="575"/>
                      <a:pt x="3917" y="586"/>
                    </a:cubicBezTo>
                    <a:cubicBezTo>
                      <a:pt x="3848" y="598"/>
                      <a:pt x="3790" y="609"/>
                      <a:pt x="3733" y="621"/>
                    </a:cubicBezTo>
                    <a:cubicBezTo>
                      <a:pt x="3606" y="655"/>
                      <a:pt x="3480" y="678"/>
                      <a:pt x="3365" y="701"/>
                    </a:cubicBezTo>
                    <a:cubicBezTo>
                      <a:pt x="3251" y="724"/>
                      <a:pt x="3136" y="736"/>
                      <a:pt x="3021" y="759"/>
                    </a:cubicBezTo>
                    <a:cubicBezTo>
                      <a:pt x="2825" y="792"/>
                      <a:pt x="2631" y="815"/>
                      <a:pt x="2435" y="838"/>
                    </a:cubicBezTo>
                    <a:cubicBezTo>
                      <a:pt x="2320" y="621"/>
                      <a:pt x="2228" y="391"/>
                      <a:pt x="2148" y="161"/>
                    </a:cubicBezTo>
                    <a:cubicBezTo>
                      <a:pt x="2136" y="127"/>
                      <a:pt x="2125" y="104"/>
                      <a:pt x="2103" y="81"/>
                    </a:cubicBezTo>
                    <a:cubicBezTo>
                      <a:pt x="2091" y="58"/>
                      <a:pt x="2068" y="47"/>
                      <a:pt x="2057" y="35"/>
                    </a:cubicBezTo>
                    <a:cubicBezTo>
                      <a:pt x="2045" y="35"/>
                      <a:pt x="2034" y="24"/>
                      <a:pt x="2022" y="24"/>
                    </a:cubicBezTo>
                    <a:cubicBezTo>
                      <a:pt x="2011" y="12"/>
                      <a:pt x="1999" y="12"/>
                      <a:pt x="1988" y="12"/>
                    </a:cubicBezTo>
                    <a:cubicBezTo>
                      <a:pt x="1965" y="1"/>
                      <a:pt x="1930" y="1"/>
                      <a:pt x="1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-432179" y="3989401"/>
                <a:ext cx="154148" cy="111223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042" extrusionOk="0">
                    <a:moveTo>
                      <a:pt x="2756" y="1265"/>
                    </a:moveTo>
                    <a:cubicBezTo>
                      <a:pt x="2734" y="1276"/>
                      <a:pt x="2711" y="1288"/>
                      <a:pt x="2700" y="1299"/>
                    </a:cubicBezTo>
                    <a:cubicBezTo>
                      <a:pt x="2688" y="1288"/>
                      <a:pt x="2688" y="1276"/>
                      <a:pt x="2677" y="1265"/>
                    </a:cubicBezTo>
                    <a:close/>
                    <a:moveTo>
                      <a:pt x="1517" y="1391"/>
                    </a:moveTo>
                    <a:cubicBezTo>
                      <a:pt x="1505" y="1413"/>
                      <a:pt x="1505" y="1448"/>
                      <a:pt x="1494" y="1471"/>
                    </a:cubicBezTo>
                    <a:lnTo>
                      <a:pt x="1287" y="1402"/>
                    </a:lnTo>
                    <a:cubicBezTo>
                      <a:pt x="1368" y="1402"/>
                      <a:pt x="1437" y="1391"/>
                      <a:pt x="1517" y="1391"/>
                    </a:cubicBezTo>
                    <a:close/>
                    <a:moveTo>
                      <a:pt x="2182" y="1334"/>
                    </a:moveTo>
                    <a:cubicBezTo>
                      <a:pt x="2228" y="1413"/>
                      <a:pt x="2274" y="1494"/>
                      <a:pt x="2332" y="1574"/>
                    </a:cubicBezTo>
                    <a:cubicBezTo>
                      <a:pt x="2263" y="1620"/>
                      <a:pt x="2194" y="1678"/>
                      <a:pt x="2136" y="1735"/>
                    </a:cubicBezTo>
                    <a:cubicBezTo>
                      <a:pt x="2068" y="1701"/>
                      <a:pt x="1999" y="1666"/>
                      <a:pt x="1930" y="1643"/>
                    </a:cubicBezTo>
                    <a:cubicBezTo>
                      <a:pt x="1953" y="1540"/>
                      <a:pt x="1965" y="1448"/>
                      <a:pt x="1988" y="1345"/>
                    </a:cubicBezTo>
                    <a:cubicBezTo>
                      <a:pt x="2057" y="1345"/>
                      <a:pt x="2114" y="1334"/>
                      <a:pt x="2182" y="1334"/>
                    </a:cubicBezTo>
                    <a:close/>
                    <a:moveTo>
                      <a:pt x="1930" y="0"/>
                    </a:moveTo>
                    <a:cubicBezTo>
                      <a:pt x="1923" y="0"/>
                      <a:pt x="1915" y="1"/>
                      <a:pt x="1907" y="2"/>
                    </a:cubicBezTo>
                    <a:cubicBezTo>
                      <a:pt x="1804" y="13"/>
                      <a:pt x="1723" y="105"/>
                      <a:pt x="1712" y="208"/>
                    </a:cubicBezTo>
                    <a:cubicBezTo>
                      <a:pt x="1689" y="449"/>
                      <a:pt x="1654" y="691"/>
                      <a:pt x="1608" y="931"/>
                    </a:cubicBezTo>
                    <a:cubicBezTo>
                      <a:pt x="1231" y="950"/>
                      <a:pt x="853" y="969"/>
                      <a:pt x="476" y="969"/>
                    </a:cubicBezTo>
                    <a:cubicBezTo>
                      <a:pt x="394" y="969"/>
                      <a:pt x="312" y="968"/>
                      <a:pt x="231" y="966"/>
                    </a:cubicBezTo>
                    <a:cubicBezTo>
                      <a:pt x="105" y="966"/>
                      <a:pt x="1" y="1069"/>
                      <a:pt x="1" y="1196"/>
                    </a:cubicBezTo>
                    <a:cubicBezTo>
                      <a:pt x="1" y="1230"/>
                      <a:pt x="13" y="1265"/>
                      <a:pt x="24" y="1299"/>
                    </a:cubicBezTo>
                    <a:cubicBezTo>
                      <a:pt x="13" y="1334"/>
                      <a:pt x="24" y="1357"/>
                      <a:pt x="24" y="1391"/>
                    </a:cubicBezTo>
                    <a:cubicBezTo>
                      <a:pt x="47" y="1471"/>
                      <a:pt x="105" y="1540"/>
                      <a:pt x="197" y="1551"/>
                    </a:cubicBezTo>
                    <a:cubicBezTo>
                      <a:pt x="598" y="1655"/>
                      <a:pt x="1000" y="1770"/>
                      <a:pt x="1379" y="1919"/>
                    </a:cubicBezTo>
                    <a:cubicBezTo>
                      <a:pt x="1310" y="2194"/>
                      <a:pt x="1218" y="2470"/>
                      <a:pt x="1115" y="2734"/>
                    </a:cubicBezTo>
                    <a:cubicBezTo>
                      <a:pt x="1080" y="2837"/>
                      <a:pt x="1115" y="2952"/>
                      <a:pt x="1207" y="3010"/>
                    </a:cubicBezTo>
                    <a:cubicBezTo>
                      <a:pt x="1242" y="3031"/>
                      <a:pt x="1281" y="3041"/>
                      <a:pt x="1320" y="3041"/>
                    </a:cubicBezTo>
                    <a:cubicBezTo>
                      <a:pt x="1386" y="3041"/>
                      <a:pt x="1451" y="3014"/>
                      <a:pt x="1494" y="2964"/>
                    </a:cubicBezTo>
                    <a:cubicBezTo>
                      <a:pt x="1723" y="2722"/>
                      <a:pt x="1953" y="2482"/>
                      <a:pt x="2205" y="2263"/>
                    </a:cubicBezTo>
                    <a:cubicBezTo>
                      <a:pt x="2435" y="2367"/>
                      <a:pt x="2654" y="2482"/>
                      <a:pt x="2871" y="2608"/>
                    </a:cubicBezTo>
                    <a:cubicBezTo>
                      <a:pt x="2906" y="2625"/>
                      <a:pt x="2943" y="2634"/>
                      <a:pt x="2979" y="2634"/>
                    </a:cubicBezTo>
                    <a:cubicBezTo>
                      <a:pt x="3015" y="2634"/>
                      <a:pt x="3050" y="2625"/>
                      <a:pt x="3078" y="2608"/>
                    </a:cubicBezTo>
                    <a:cubicBezTo>
                      <a:pt x="3147" y="2574"/>
                      <a:pt x="3193" y="2516"/>
                      <a:pt x="3205" y="2447"/>
                    </a:cubicBezTo>
                    <a:cubicBezTo>
                      <a:pt x="3251" y="2137"/>
                      <a:pt x="3113" y="1885"/>
                      <a:pt x="2963" y="1666"/>
                    </a:cubicBezTo>
                    <a:cubicBezTo>
                      <a:pt x="3308" y="1425"/>
                      <a:pt x="3675" y="1207"/>
                      <a:pt x="4065" y="1012"/>
                    </a:cubicBezTo>
                    <a:cubicBezTo>
                      <a:pt x="4169" y="954"/>
                      <a:pt x="4215" y="839"/>
                      <a:pt x="4180" y="725"/>
                    </a:cubicBezTo>
                    <a:cubicBezTo>
                      <a:pt x="4141" y="637"/>
                      <a:pt x="4052" y="582"/>
                      <a:pt x="3962" y="582"/>
                    </a:cubicBezTo>
                    <a:cubicBezTo>
                      <a:pt x="3947" y="582"/>
                      <a:pt x="3932" y="583"/>
                      <a:pt x="3917" y="587"/>
                    </a:cubicBezTo>
                    <a:cubicBezTo>
                      <a:pt x="3422" y="691"/>
                      <a:pt x="2929" y="782"/>
                      <a:pt x="2435" y="839"/>
                    </a:cubicBezTo>
                    <a:cubicBezTo>
                      <a:pt x="2320" y="622"/>
                      <a:pt x="2228" y="392"/>
                      <a:pt x="2148" y="162"/>
                    </a:cubicBezTo>
                    <a:cubicBezTo>
                      <a:pt x="2116" y="67"/>
                      <a:pt x="2026" y="0"/>
                      <a:pt x="1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7"/>
            <p:cNvSpPr/>
            <p:nvPr/>
          </p:nvSpPr>
          <p:spPr>
            <a:xfrm>
              <a:off x="-397738" y="4310818"/>
              <a:ext cx="81059" cy="77001"/>
            </a:xfrm>
            <a:custGeom>
              <a:avLst/>
              <a:gdLst/>
              <a:ahLst/>
              <a:cxnLst/>
              <a:rect l="l" t="t" r="r" b="b"/>
              <a:pathLst>
                <a:path w="2217" h="2106" extrusionOk="0">
                  <a:moveTo>
                    <a:pt x="966" y="1"/>
                  </a:moveTo>
                  <a:cubicBezTo>
                    <a:pt x="939" y="1"/>
                    <a:pt x="912" y="6"/>
                    <a:pt x="885" y="17"/>
                  </a:cubicBezTo>
                  <a:cubicBezTo>
                    <a:pt x="758" y="51"/>
                    <a:pt x="701" y="189"/>
                    <a:pt x="747" y="304"/>
                  </a:cubicBezTo>
                  <a:cubicBezTo>
                    <a:pt x="793" y="419"/>
                    <a:pt x="804" y="557"/>
                    <a:pt x="804" y="694"/>
                  </a:cubicBezTo>
                  <a:cubicBezTo>
                    <a:pt x="609" y="694"/>
                    <a:pt x="426" y="682"/>
                    <a:pt x="242" y="671"/>
                  </a:cubicBezTo>
                  <a:cubicBezTo>
                    <a:pt x="235" y="671"/>
                    <a:pt x="227" y="670"/>
                    <a:pt x="220" y="670"/>
                  </a:cubicBezTo>
                  <a:cubicBezTo>
                    <a:pt x="103" y="670"/>
                    <a:pt x="12" y="759"/>
                    <a:pt x="0" y="878"/>
                  </a:cubicBezTo>
                  <a:lnTo>
                    <a:pt x="0" y="947"/>
                  </a:lnTo>
                  <a:cubicBezTo>
                    <a:pt x="23" y="1039"/>
                    <a:pt x="104" y="1108"/>
                    <a:pt x="207" y="1119"/>
                  </a:cubicBezTo>
                  <a:lnTo>
                    <a:pt x="219" y="1119"/>
                  </a:lnTo>
                  <a:cubicBezTo>
                    <a:pt x="230" y="1119"/>
                    <a:pt x="230" y="1131"/>
                    <a:pt x="230" y="1131"/>
                  </a:cubicBezTo>
                  <a:lnTo>
                    <a:pt x="609" y="1371"/>
                  </a:lnTo>
                  <a:cubicBezTo>
                    <a:pt x="552" y="1498"/>
                    <a:pt x="483" y="1624"/>
                    <a:pt x="403" y="1762"/>
                  </a:cubicBezTo>
                  <a:cubicBezTo>
                    <a:pt x="345" y="1854"/>
                    <a:pt x="368" y="1980"/>
                    <a:pt x="460" y="2060"/>
                  </a:cubicBezTo>
                  <a:cubicBezTo>
                    <a:pt x="500" y="2091"/>
                    <a:pt x="548" y="2106"/>
                    <a:pt x="595" y="2106"/>
                  </a:cubicBezTo>
                  <a:cubicBezTo>
                    <a:pt x="655" y="2106"/>
                    <a:pt x="714" y="2082"/>
                    <a:pt x="758" y="2037"/>
                  </a:cubicBezTo>
                  <a:cubicBezTo>
                    <a:pt x="873" y="1922"/>
                    <a:pt x="1000" y="1808"/>
                    <a:pt x="1115" y="1705"/>
                  </a:cubicBezTo>
                  <a:cubicBezTo>
                    <a:pt x="1217" y="1762"/>
                    <a:pt x="1321" y="1831"/>
                    <a:pt x="1424" y="1889"/>
                  </a:cubicBezTo>
                  <a:cubicBezTo>
                    <a:pt x="1461" y="1914"/>
                    <a:pt x="1504" y="1926"/>
                    <a:pt x="1547" y="1926"/>
                  </a:cubicBezTo>
                  <a:cubicBezTo>
                    <a:pt x="1599" y="1926"/>
                    <a:pt x="1651" y="1908"/>
                    <a:pt x="1689" y="1877"/>
                  </a:cubicBezTo>
                  <a:cubicBezTo>
                    <a:pt x="1769" y="1808"/>
                    <a:pt x="1792" y="1705"/>
                    <a:pt x="1758" y="1613"/>
                  </a:cubicBezTo>
                  <a:lnTo>
                    <a:pt x="1631" y="1302"/>
                  </a:lnTo>
                  <a:cubicBezTo>
                    <a:pt x="1781" y="1200"/>
                    <a:pt x="1929" y="1096"/>
                    <a:pt x="2079" y="1016"/>
                  </a:cubicBezTo>
                  <a:cubicBezTo>
                    <a:pt x="2171" y="958"/>
                    <a:pt x="2217" y="843"/>
                    <a:pt x="2182" y="740"/>
                  </a:cubicBezTo>
                  <a:cubicBezTo>
                    <a:pt x="2142" y="650"/>
                    <a:pt x="2059" y="586"/>
                    <a:pt x="1970" y="586"/>
                  </a:cubicBezTo>
                  <a:cubicBezTo>
                    <a:pt x="1956" y="586"/>
                    <a:pt x="1943" y="588"/>
                    <a:pt x="1929" y="591"/>
                  </a:cubicBezTo>
                  <a:cubicBezTo>
                    <a:pt x="1746" y="626"/>
                    <a:pt x="1562" y="649"/>
                    <a:pt x="1378" y="660"/>
                  </a:cubicBezTo>
                  <a:lnTo>
                    <a:pt x="1172" y="143"/>
                  </a:lnTo>
                  <a:cubicBezTo>
                    <a:pt x="1136" y="55"/>
                    <a:pt x="1054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-691987" y="4005744"/>
              <a:ext cx="75611" cy="79012"/>
            </a:xfrm>
            <a:custGeom>
              <a:avLst/>
              <a:gdLst/>
              <a:ahLst/>
              <a:cxnLst/>
              <a:rect l="l" t="t" r="r" b="b"/>
              <a:pathLst>
                <a:path w="2068" h="2161" extrusionOk="0">
                  <a:moveTo>
                    <a:pt x="1055" y="1"/>
                  </a:moveTo>
                  <a:cubicBezTo>
                    <a:pt x="1048" y="1"/>
                    <a:pt x="1041" y="1"/>
                    <a:pt x="1034" y="2"/>
                  </a:cubicBezTo>
                  <a:cubicBezTo>
                    <a:pt x="919" y="14"/>
                    <a:pt x="838" y="106"/>
                    <a:pt x="827" y="209"/>
                  </a:cubicBezTo>
                  <a:cubicBezTo>
                    <a:pt x="815" y="392"/>
                    <a:pt x="792" y="576"/>
                    <a:pt x="769" y="760"/>
                  </a:cubicBezTo>
                  <a:lnTo>
                    <a:pt x="207" y="841"/>
                  </a:lnTo>
                  <a:cubicBezTo>
                    <a:pt x="92" y="852"/>
                    <a:pt x="0" y="966"/>
                    <a:pt x="11" y="1093"/>
                  </a:cubicBezTo>
                  <a:cubicBezTo>
                    <a:pt x="33" y="1211"/>
                    <a:pt x="125" y="1289"/>
                    <a:pt x="240" y="1289"/>
                  </a:cubicBezTo>
                  <a:cubicBezTo>
                    <a:pt x="248" y="1289"/>
                    <a:pt x="256" y="1289"/>
                    <a:pt x="264" y="1288"/>
                  </a:cubicBezTo>
                  <a:cubicBezTo>
                    <a:pt x="294" y="1285"/>
                    <a:pt x="324" y="1284"/>
                    <a:pt x="354" y="1284"/>
                  </a:cubicBezTo>
                  <a:cubicBezTo>
                    <a:pt x="455" y="1284"/>
                    <a:pt x="558" y="1299"/>
                    <a:pt x="654" y="1334"/>
                  </a:cubicBezTo>
                  <a:cubicBezTo>
                    <a:pt x="608" y="1507"/>
                    <a:pt x="563" y="1690"/>
                    <a:pt x="506" y="1862"/>
                  </a:cubicBezTo>
                  <a:cubicBezTo>
                    <a:pt x="460" y="1989"/>
                    <a:pt x="529" y="2115"/>
                    <a:pt x="643" y="2150"/>
                  </a:cubicBezTo>
                  <a:cubicBezTo>
                    <a:pt x="666" y="2161"/>
                    <a:pt x="689" y="2161"/>
                    <a:pt x="723" y="2161"/>
                  </a:cubicBezTo>
                  <a:cubicBezTo>
                    <a:pt x="815" y="2161"/>
                    <a:pt x="907" y="2104"/>
                    <a:pt x="930" y="2012"/>
                  </a:cubicBezTo>
                  <a:cubicBezTo>
                    <a:pt x="930" y="2000"/>
                    <a:pt x="942" y="2000"/>
                    <a:pt x="942" y="1989"/>
                  </a:cubicBezTo>
                  <a:lnTo>
                    <a:pt x="953" y="1977"/>
                  </a:lnTo>
                  <a:cubicBezTo>
                    <a:pt x="1057" y="1885"/>
                    <a:pt x="1171" y="1782"/>
                    <a:pt x="1274" y="1678"/>
                  </a:cubicBezTo>
                  <a:cubicBezTo>
                    <a:pt x="1378" y="1759"/>
                    <a:pt x="1493" y="1851"/>
                    <a:pt x="1596" y="1966"/>
                  </a:cubicBezTo>
                  <a:cubicBezTo>
                    <a:pt x="1645" y="2009"/>
                    <a:pt x="1704" y="2032"/>
                    <a:pt x="1763" y="2032"/>
                  </a:cubicBezTo>
                  <a:cubicBezTo>
                    <a:pt x="1813" y="2032"/>
                    <a:pt x="1864" y="2014"/>
                    <a:pt x="1906" y="1977"/>
                  </a:cubicBezTo>
                  <a:cubicBezTo>
                    <a:pt x="1998" y="1908"/>
                    <a:pt x="2021" y="1782"/>
                    <a:pt x="1952" y="1678"/>
                  </a:cubicBezTo>
                  <a:lnTo>
                    <a:pt x="1711" y="1265"/>
                  </a:lnTo>
                  <a:cubicBezTo>
                    <a:pt x="1803" y="1173"/>
                    <a:pt x="1883" y="1093"/>
                    <a:pt x="1975" y="1012"/>
                  </a:cubicBezTo>
                  <a:cubicBezTo>
                    <a:pt x="2044" y="944"/>
                    <a:pt x="2067" y="829"/>
                    <a:pt x="2021" y="749"/>
                  </a:cubicBezTo>
                  <a:cubicBezTo>
                    <a:pt x="1980" y="666"/>
                    <a:pt x="1901" y="620"/>
                    <a:pt x="1810" y="620"/>
                  </a:cubicBezTo>
                  <a:cubicBezTo>
                    <a:pt x="1800" y="620"/>
                    <a:pt x="1790" y="621"/>
                    <a:pt x="1780" y="622"/>
                  </a:cubicBezTo>
                  <a:lnTo>
                    <a:pt x="1447" y="668"/>
                  </a:lnTo>
                  <a:cubicBezTo>
                    <a:pt x="1378" y="507"/>
                    <a:pt x="1320" y="335"/>
                    <a:pt x="1274" y="163"/>
                  </a:cubicBezTo>
                  <a:cubicBezTo>
                    <a:pt x="1243" y="67"/>
                    <a:pt x="1151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37"/>
          <p:cNvSpPr/>
          <p:nvPr/>
        </p:nvSpPr>
        <p:spPr>
          <a:xfrm>
            <a:off x="506100" y="205700"/>
            <a:ext cx="8131800" cy="311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40" t="5623" r="2357"/>
          <a:stretch/>
        </p:blipFill>
        <p:spPr>
          <a:xfrm>
            <a:off x="1115291" y="1015223"/>
            <a:ext cx="6913418" cy="1819603"/>
          </a:xfrm>
          <a:prstGeom prst="rect">
            <a:avLst/>
          </a:prstGeom>
        </p:spPr>
      </p:pic>
      <p:grpSp>
        <p:nvGrpSpPr>
          <p:cNvPr id="409" name="Google Shape;409;p37"/>
          <p:cNvGrpSpPr/>
          <p:nvPr/>
        </p:nvGrpSpPr>
        <p:grpSpPr>
          <a:xfrm>
            <a:off x="8317414" y="40914"/>
            <a:ext cx="640972" cy="640972"/>
            <a:chOff x="970225" y="2539021"/>
            <a:chExt cx="961122" cy="961122"/>
          </a:xfrm>
        </p:grpSpPr>
        <p:sp>
          <p:nvSpPr>
            <p:cNvPr id="410" name="Google Shape;410;p37"/>
            <p:cNvSpPr/>
            <p:nvPr/>
          </p:nvSpPr>
          <p:spPr>
            <a:xfrm>
              <a:off x="1090478" y="2563294"/>
              <a:ext cx="371473" cy="191545"/>
            </a:xfrm>
            <a:custGeom>
              <a:avLst/>
              <a:gdLst/>
              <a:ahLst/>
              <a:cxnLst/>
              <a:rect l="l" t="t" r="r" b="b"/>
              <a:pathLst>
                <a:path w="10713" h="5524" extrusionOk="0">
                  <a:moveTo>
                    <a:pt x="6074" y="1023"/>
                  </a:moveTo>
                  <a:cubicBezTo>
                    <a:pt x="6246" y="1241"/>
                    <a:pt x="6373" y="1516"/>
                    <a:pt x="6407" y="1792"/>
                  </a:cubicBezTo>
                  <a:cubicBezTo>
                    <a:pt x="6407" y="1850"/>
                    <a:pt x="6453" y="1896"/>
                    <a:pt x="6511" y="1896"/>
                  </a:cubicBezTo>
                  <a:lnTo>
                    <a:pt x="6534" y="1896"/>
                  </a:lnTo>
                  <a:cubicBezTo>
                    <a:pt x="6591" y="1884"/>
                    <a:pt x="6636" y="1827"/>
                    <a:pt x="6625" y="1769"/>
                  </a:cubicBezTo>
                  <a:cubicBezTo>
                    <a:pt x="6591" y="1471"/>
                    <a:pt x="6476" y="1184"/>
                    <a:pt x="6292" y="931"/>
                  </a:cubicBezTo>
                  <a:cubicBezTo>
                    <a:pt x="6430" y="885"/>
                    <a:pt x="6568" y="828"/>
                    <a:pt x="6705" y="782"/>
                  </a:cubicBezTo>
                  <a:cubicBezTo>
                    <a:pt x="6843" y="977"/>
                    <a:pt x="6947" y="1207"/>
                    <a:pt x="6981" y="1448"/>
                  </a:cubicBezTo>
                  <a:cubicBezTo>
                    <a:pt x="6993" y="1505"/>
                    <a:pt x="7039" y="1539"/>
                    <a:pt x="7096" y="1539"/>
                  </a:cubicBezTo>
                  <a:lnTo>
                    <a:pt x="7108" y="1539"/>
                  </a:lnTo>
                  <a:cubicBezTo>
                    <a:pt x="7177" y="1528"/>
                    <a:pt x="7223" y="1471"/>
                    <a:pt x="7211" y="1414"/>
                  </a:cubicBezTo>
                  <a:cubicBezTo>
                    <a:pt x="7177" y="1161"/>
                    <a:pt x="7073" y="919"/>
                    <a:pt x="6935" y="713"/>
                  </a:cubicBezTo>
                  <a:cubicBezTo>
                    <a:pt x="7108" y="656"/>
                    <a:pt x="7291" y="598"/>
                    <a:pt x="7463" y="541"/>
                  </a:cubicBezTo>
                  <a:cubicBezTo>
                    <a:pt x="7521" y="679"/>
                    <a:pt x="7567" y="817"/>
                    <a:pt x="7578" y="965"/>
                  </a:cubicBezTo>
                  <a:cubicBezTo>
                    <a:pt x="7590" y="1023"/>
                    <a:pt x="7636" y="1069"/>
                    <a:pt x="7693" y="1069"/>
                  </a:cubicBezTo>
                  <a:lnTo>
                    <a:pt x="7716" y="1069"/>
                  </a:lnTo>
                  <a:cubicBezTo>
                    <a:pt x="7774" y="1057"/>
                    <a:pt x="7820" y="1000"/>
                    <a:pt x="7808" y="942"/>
                  </a:cubicBezTo>
                  <a:cubicBezTo>
                    <a:pt x="7785" y="782"/>
                    <a:pt x="7751" y="633"/>
                    <a:pt x="7682" y="483"/>
                  </a:cubicBezTo>
                  <a:cubicBezTo>
                    <a:pt x="8657" y="219"/>
                    <a:pt x="9680" y="47"/>
                    <a:pt x="10713" y="1"/>
                  </a:cubicBezTo>
                  <a:cubicBezTo>
                    <a:pt x="8290" y="3399"/>
                    <a:pt x="4179" y="5512"/>
                    <a:pt x="0" y="5524"/>
                  </a:cubicBezTo>
                  <a:cubicBezTo>
                    <a:pt x="1562" y="3572"/>
                    <a:pt x="3674" y="1988"/>
                    <a:pt x="6074" y="10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061420" y="2562496"/>
              <a:ext cx="455491" cy="241303"/>
            </a:xfrm>
            <a:custGeom>
              <a:avLst/>
              <a:gdLst/>
              <a:ahLst/>
              <a:cxnLst/>
              <a:rect l="l" t="t" r="r" b="b"/>
              <a:pathLst>
                <a:path w="13136" h="6959" extrusionOk="0">
                  <a:moveTo>
                    <a:pt x="494" y="6006"/>
                  </a:moveTo>
                  <a:lnTo>
                    <a:pt x="804" y="6006"/>
                  </a:lnTo>
                  <a:cubicBezTo>
                    <a:pt x="5236" y="6006"/>
                    <a:pt x="9622" y="3698"/>
                    <a:pt x="12102" y="36"/>
                  </a:cubicBezTo>
                  <a:cubicBezTo>
                    <a:pt x="12102" y="24"/>
                    <a:pt x="12102" y="13"/>
                    <a:pt x="12113" y="13"/>
                  </a:cubicBezTo>
                  <a:cubicBezTo>
                    <a:pt x="12148" y="13"/>
                    <a:pt x="12182" y="1"/>
                    <a:pt x="12228" y="1"/>
                  </a:cubicBezTo>
                  <a:cubicBezTo>
                    <a:pt x="12526" y="1"/>
                    <a:pt x="12837" y="24"/>
                    <a:pt x="13135" y="36"/>
                  </a:cubicBezTo>
                  <a:cubicBezTo>
                    <a:pt x="10288" y="4353"/>
                    <a:pt x="5167" y="6959"/>
                    <a:pt x="1" y="6729"/>
                  </a:cubicBezTo>
                  <a:cubicBezTo>
                    <a:pt x="161" y="6476"/>
                    <a:pt x="322" y="6236"/>
                    <a:pt x="494" y="6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999699" y="2564507"/>
              <a:ext cx="633824" cy="388984"/>
            </a:xfrm>
            <a:custGeom>
              <a:avLst/>
              <a:gdLst/>
              <a:ahLst/>
              <a:cxnLst/>
              <a:rect l="l" t="t" r="r" b="b"/>
              <a:pathLst>
                <a:path w="18279" h="11218" extrusionOk="0">
                  <a:moveTo>
                    <a:pt x="403" y="9587"/>
                  </a:moveTo>
                  <a:cubicBezTo>
                    <a:pt x="552" y="9622"/>
                    <a:pt x="701" y="9679"/>
                    <a:pt x="816" y="9783"/>
                  </a:cubicBezTo>
                  <a:cubicBezTo>
                    <a:pt x="839" y="9794"/>
                    <a:pt x="862" y="9806"/>
                    <a:pt x="885" y="9806"/>
                  </a:cubicBezTo>
                  <a:cubicBezTo>
                    <a:pt x="919" y="9806"/>
                    <a:pt x="954" y="9794"/>
                    <a:pt x="977" y="9771"/>
                  </a:cubicBezTo>
                  <a:cubicBezTo>
                    <a:pt x="1011" y="9714"/>
                    <a:pt x="1011" y="9645"/>
                    <a:pt x="965" y="9610"/>
                  </a:cubicBezTo>
                  <a:cubicBezTo>
                    <a:pt x="816" y="9496"/>
                    <a:pt x="643" y="9416"/>
                    <a:pt x="472" y="9370"/>
                  </a:cubicBezTo>
                  <a:cubicBezTo>
                    <a:pt x="574" y="9071"/>
                    <a:pt x="689" y="8773"/>
                    <a:pt x="816" y="8485"/>
                  </a:cubicBezTo>
                  <a:cubicBezTo>
                    <a:pt x="1298" y="8681"/>
                    <a:pt x="1735" y="8956"/>
                    <a:pt x="2125" y="9301"/>
                  </a:cubicBezTo>
                  <a:cubicBezTo>
                    <a:pt x="2148" y="9312"/>
                    <a:pt x="2171" y="9324"/>
                    <a:pt x="2194" y="9324"/>
                  </a:cubicBezTo>
                  <a:cubicBezTo>
                    <a:pt x="2228" y="9324"/>
                    <a:pt x="2263" y="9312"/>
                    <a:pt x="2286" y="9289"/>
                  </a:cubicBezTo>
                  <a:cubicBezTo>
                    <a:pt x="2320" y="9243"/>
                    <a:pt x="2320" y="9174"/>
                    <a:pt x="2274" y="9128"/>
                  </a:cubicBezTo>
                  <a:cubicBezTo>
                    <a:pt x="1872" y="8773"/>
                    <a:pt x="1401" y="8485"/>
                    <a:pt x="908" y="8278"/>
                  </a:cubicBezTo>
                  <a:cubicBezTo>
                    <a:pt x="1011" y="8038"/>
                    <a:pt x="1126" y="7808"/>
                    <a:pt x="1252" y="7579"/>
                  </a:cubicBezTo>
                  <a:lnTo>
                    <a:pt x="2274" y="8210"/>
                  </a:lnTo>
                  <a:cubicBezTo>
                    <a:pt x="2297" y="8222"/>
                    <a:pt x="2309" y="8233"/>
                    <a:pt x="2332" y="8233"/>
                  </a:cubicBezTo>
                  <a:cubicBezTo>
                    <a:pt x="2366" y="8233"/>
                    <a:pt x="2412" y="8210"/>
                    <a:pt x="2434" y="8176"/>
                  </a:cubicBezTo>
                  <a:cubicBezTo>
                    <a:pt x="2457" y="8118"/>
                    <a:pt x="2446" y="8049"/>
                    <a:pt x="2389" y="8026"/>
                  </a:cubicBezTo>
                  <a:lnTo>
                    <a:pt x="1355" y="7383"/>
                  </a:lnTo>
                  <a:cubicBezTo>
                    <a:pt x="1447" y="7211"/>
                    <a:pt x="1539" y="7050"/>
                    <a:pt x="1643" y="6890"/>
                  </a:cubicBezTo>
                  <a:cubicBezTo>
                    <a:pt x="1906" y="6913"/>
                    <a:pt x="2159" y="6913"/>
                    <a:pt x="2423" y="6913"/>
                  </a:cubicBezTo>
                  <a:cubicBezTo>
                    <a:pt x="7486" y="6913"/>
                    <a:pt x="12412" y="4260"/>
                    <a:pt x="15179" y="1"/>
                  </a:cubicBezTo>
                  <a:cubicBezTo>
                    <a:pt x="15237" y="12"/>
                    <a:pt x="15294" y="12"/>
                    <a:pt x="15352" y="24"/>
                  </a:cubicBezTo>
                  <a:cubicBezTo>
                    <a:pt x="15500" y="460"/>
                    <a:pt x="15581" y="919"/>
                    <a:pt x="15604" y="1390"/>
                  </a:cubicBezTo>
                  <a:cubicBezTo>
                    <a:pt x="15604" y="1458"/>
                    <a:pt x="15650" y="1504"/>
                    <a:pt x="15719" y="1504"/>
                  </a:cubicBezTo>
                  <a:lnTo>
                    <a:pt x="15719" y="1504"/>
                  </a:lnTo>
                  <a:cubicBezTo>
                    <a:pt x="15776" y="1504"/>
                    <a:pt x="15834" y="1447"/>
                    <a:pt x="15822" y="1390"/>
                  </a:cubicBezTo>
                  <a:cubicBezTo>
                    <a:pt x="15811" y="930"/>
                    <a:pt x="15730" y="483"/>
                    <a:pt x="15604" y="47"/>
                  </a:cubicBezTo>
                  <a:cubicBezTo>
                    <a:pt x="15799" y="70"/>
                    <a:pt x="15995" y="104"/>
                    <a:pt x="16189" y="139"/>
                  </a:cubicBezTo>
                  <a:cubicBezTo>
                    <a:pt x="16212" y="264"/>
                    <a:pt x="16224" y="402"/>
                    <a:pt x="16189" y="529"/>
                  </a:cubicBezTo>
                  <a:cubicBezTo>
                    <a:pt x="16166" y="586"/>
                    <a:pt x="16201" y="655"/>
                    <a:pt x="16270" y="667"/>
                  </a:cubicBezTo>
                  <a:cubicBezTo>
                    <a:pt x="16281" y="667"/>
                    <a:pt x="16281" y="678"/>
                    <a:pt x="16293" y="678"/>
                  </a:cubicBezTo>
                  <a:cubicBezTo>
                    <a:pt x="16350" y="678"/>
                    <a:pt x="16396" y="644"/>
                    <a:pt x="16408" y="586"/>
                  </a:cubicBezTo>
                  <a:cubicBezTo>
                    <a:pt x="16442" y="448"/>
                    <a:pt x="16442" y="310"/>
                    <a:pt x="16431" y="184"/>
                  </a:cubicBezTo>
                  <a:cubicBezTo>
                    <a:pt x="17074" y="299"/>
                    <a:pt x="17682" y="471"/>
                    <a:pt x="18279" y="690"/>
                  </a:cubicBezTo>
                  <a:cubicBezTo>
                    <a:pt x="16580" y="4547"/>
                    <a:pt x="13193" y="6970"/>
                    <a:pt x="10655" y="8336"/>
                  </a:cubicBezTo>
                  <a:cubicBezTo>
                    <a:pt x="7383" y="10082"/>
                    <a:pt x="3709" y="11069"/>
                    <a:pt x="0" y="11218"/>
                  </a:cubicBezTo>
                  <a:cubicBezTo>
                    <a:pt x="92" y="10656"/>
                    <a:pt x="230" y="10116"/>
                    <a:pt x="403" y="9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993735" y="2594363"/>
              <a:ext cx="718639" cy="491726"/>
            </a:xfrm>
            <a:custGeom>
              <a:avLst/>
              <a:gdLst/>
              <a:ahLst/>
              <a:cxnLst/>
              <a:rect l="l" t="t" r="r" b="b"/>
              <a:pathLst>
                <a:path w="20725" h="14181" extrusionOk="0">
                  <a:moveTo>
                    <a:pt x="1" y="12263"/>
                  </a:moveTo>
                  <a:cubicBezTo>
                    <a:pt x="1" y="11769"/>
                    <a:pt x="47" y="11287"/>
                    <a:pt x="104" y="10805"/>
                  </a:cubicBezTo>
                  <a:cubicBezTo>
                    <a:pt x="3904" y="10678"/>
                    <a:pt x="7681" y="9668"/>
                    <a:pt x="11046" y="7877"/>
                  </a:cubicBezTo>
                  <a:cubicBezTo>
                    <a:pt x="13652" y="6476"/>
                    <a:pt x="17119" y="3985"/>
                    <a:pt x="18876" y="0"/>
                  </a:cubicBezTo>
                  <a:cubicBezTo>
                    <a:pt x="19290" y="173"/>
                    <a:pt x="19703" y="368"/>
                    <a:pt x="20093" y="586"/>
                  </a:cubicBezTo>
                  <a:cubicBezTo>
                    <a:pt x="19864" y="712"/>
                    <a:pt x="19691" y="931"/>
                    <a:pt x="19622" y="1183"/>
                  </a:cubicBezTo>
                  <a:cubicBezTo>
                    <a:pt x="19611" y="1240"/>
                    <a:pt x="19645" y="1309"/>
                    <a:pt x="19714" y="1321"/>
                  </a:cubicBezTo>
                  <a:lnTo>
                    <a:pt x="19737" y="1321"/>
                  </a:lnTo>
                  <a:cubicBezTo>
                    <a:pt x="19783" y="1321"/>
                    <a:pt x="19829" y="1286"/>
                    <a:pt x="19852" y="1240"/>
                  </a:cubicBezTo>
                  <a:cubicBezTo>
                    <a:pt x="19910" y="1000"/>
                    <a:pt x="20104" y="804"/>
                    <a:pt x="20334" y="735"/>
                  </a:cubicBezTo>
                  <a:cubicBezTo>
                    <a:pt x="20472" y="804"/>
                    <a:pt x="20598" y="885"/>
                    <a:pt x="20724" y="965"/>
                  </a:cubicBezTo>
                  <a:cubicBezTo>
                    <a:pt x="20701" y="977"/>
                    <a:pt x="20690" y="1000"/>
                    <a:pt x="20678" y="1011"/>
                  </a:cubicBezTo>
                  <a:cubicBezTo>
                    <a:pt x="16924" y="8680"/>
                    <a:pt x="8704" y="13951"/>
                    <a:pt x="172" y="14181"/>
                  </a:cubicBezTo>
                  <a:cubicBezTo>
                    <a:pt x="58" y="13549"/>
                    <a:pt x="1" y="12906"/>
                    <a:pt x="1" y="12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001294" y="2631777"/>
              <a:ext cx="771207" cy="561388"/>
            </a:xfrm>
            <a:custGeom>
              <a:avLst/>
              <a:gdLst/>
              <a:ahLst/>
              <a:cxnLst/>
              <a:rect l="l" t="t" r="r" b="b"/>
              <a:pathLst>
                <a:path w="22241" h="16190" extrusionOk="0">
                  <a:moveTo>
                    <a:pt x="816" y="15903"/>
                  </a:moveTo>
                  <a:cubicBezTo>
                    <a:pt x="1069" y="15501"/>
                    <a:pt x="1367" y="15133"/>
                    <a:pt x="1723" y="14801"/>
                  </a:cubicBezTo>
                  <a:cubicBezTo>
                    <a:pt x="1768" y="14755"/>
                    <a:pt x="1780" y="14686"/>
                    <a:pt x="1735" y="14640"/>
                  </a:cubicBezTo>
                  <a:cubicBezTo>
                    <a:pt x="1689" y="14594"/>
                    <a:pt x="1620" y="14594"/>
                    <a:pt x="1574" y="14628"/>
                  </a:cubicBezTo>
                  <a:cubicBezTo>
                    <a:pt x="1240" y="14939"/>
                    <a:pt x="954" y="15283"/>
                    <a:pt x="701" y="15661"/>
                  </a:cubicBezTo>
                  <a:lnTo>
                    <a:pt x="460" y="15041"/>
                  </a:lnTo>
                  <a:cubicBezTo>
                    <a:pt x="495" y="14950"/>
                    <a:pt x="551" y="14858"/>
                    <a:pt x="620" y="14789"/>
                  </a:cubicBezTo>
                  <a:cubicBezTo>
                    <a:pt x="735" y="14686"/>
                    <a:pt x="885" y="14628"/>
                    <a:pt x="1023" y="14640"/>
                  </a:cubicBezTo>
                  <a:cubicBezTo>
                    <a:pt x="1080" y="14651"/>
                    <a:pt x="1137" y="14594"/>
                    <a:pt x="1137" y="14536"/>
                  </a:cubicBezTo>
                  <a:cubicBezTo>
                    <a:pt x="1137" y="14467"/>
                    <a:pt x="1092" y="14410"/>
                    <a:pt x="1034" y="14410"/>
                  </a:cubicBezTo>
                  <a:cubicBezTo>
                    <a:pt x="827" y="14398"/>
                    <a:pt x="632" y="14479"/>
                    <a:pt x="472" y="14617"/>
                  </a:cubicBezTo>
                  <a:cubicBezTo>
                    <a:pt x="437" y="14651"/>
                    <a:pt x="391" y="14697"/>
                    <a:pt x="368" y="14743"/>
                  </a:cubicBezTo>
                  <a:cubicBezTo>
                    <a:pt x="207" y="14273"/>
                    <a:pt x="92" y="13801"/>
                    <a:pt x="0" y="13319"/>
                  </a:cubicBezTo>
                  <a:cubicBezTo>
                    <a:pt x="8600" y="13079"/>
                    <a:pt x="16878" y="7762"/>
                    <a:pt x="20667" y="36"/>
                  </a:cubicBezTo>
                  <a:lnTo>
                    <a:pt x="20667" y="1"/>
                  </a:lnTo>
                  <a:cubicBezTo>
                    <a:pt x="20988" y="219"/>
                    <a:pt x="21299" y="449"/>
                    <a:pt x="21597" y="702"/>
                  </a:cubicBezTo>
                  <a:cubicBezTo>
                    <a:pt x="21195" y="827"/>
                    <a:pt x="20805" y="988"/>
                    <a:pt x="20449" y="1207"/>
                  </a:cubicBezTo>
                  <a:cubicBezTo>
                    <a:pt x="20391" y="1241"/>
                    <a:pt x="20368" y="1310"/>
                    <a:pt x="20403" y="1367"/>
                  </a:cubicBezTo>
                  <a:cubicBezTo>
                    <a:pt x="20426" y="1401"/>
                    <a:pt x="20460" y="1413"/>
                    <a:pt x="20506" y="1413"/>
                  </a:cubicBezTo>
                  <a:cubicBezTo>
                    <a:pt x="20518" y="1413"/>
                    <a:pt x="20541" y="1413"/>
                    <a:pt x="20564" y="1401"/>
                  </a:cubicBezTo>
                  <a:cubicBezTo>
                    <a:pt x="20955" y="1172"/>
                    <a:pt x="21368" y="1000"/>
                    <a:pt x="21804" y="873"/>
                  </a:cubicBezTo>
                  <a:cubicBezTo>
                    <a:pt x="21953" y="1000"/>
                    <a:pt x="22091" y="1138"/>
                    <a:pt x="22240" y="1264"/>
                  </a:cubicBezTo>
                  <a:lnTo>
                    <a:pt x="22228" y="1276"/>
                  </a:lnTo>
                  <a:cubicBezTo>
                    <a:pt x="22228" y="1287"/>
                    <a:pt x="22228" y="1287"/>
                    <a:pt x="22217" y="1287"/>
                  </a:cubicBezTo>
                  <a:cubicBezTo>
                    <a:pt x="21517" y="1436"/>
                    <a:pt x="20851" y="1769"/>
                    <a:pt x="20312" y="2251"/>
                  </a:cubicBezTo>
                  <a:cubicBezTo>
                    <a:pt x="20266" y="2297"/>
                    <a:pt x="20266" y="2366"/>
                    <a:pt x="20300" y="2412"/>
                  </a:cubicBezTo>
                  <a:cubicBezTo>
                    <a:pt x="20323" y="2435"/>
                    <a:pt x="20357" y="2447"/>
                    <a:pt x="20391" y="2447"/>
                  </a:cubicBezTo>
                  <a:cubicBezTo>
                    <a:pt x="20414" y="2447"/>
                    <a:pt x="20437" y="2435"/>
                    <a:pt x="20460" y="2424"/>
                  </a:cubicBezTo>
                  <a:cubicBezTo>
                    <a:pt x="20932" y="2010"/>
                    <a:pt x="21494" y="1712"/>
                    <a:pt x="22103" y="1551"/>
                  </a:cubicBezTo>
                  <a:cubicBezTo>
                    <a:pt x="20277" y="5639"/>
                    <a:pt x="17257" y="9290"/>
                    <a:pt x="13583" y="11839"/>
                  </a:cubicBezTo>
                  <a:cubicBezTo>
                    <a:pt x="9886" y="14387"/>
                    <a:pt x="5409" y="15926"/>
                    <a:pt x="931" y="16190"/>
                  </a:cubicBezTo>
                  <a:cubicBezTo>
                    <a:pt x="896" y="16098"/>
                    <a:pt x="850" y="15995"/>
                    <a:pt x="816" y="159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00430" y="3295462"/>
              <a:ext cx="29508" cy="25521"/>
            </a:xfrm>
            <a:custGeom>
              <a:avLst/>
              <a:gdLst/>
              <a:ahLst/>
              <a:cxnLst/>
              <a:rect l="l" t="t" r="r" b="b"/>
              <a:pathLst>
                <a:path w="851" h="736" extrusionOk="0">
                  <a:moveTo>
                    <a:pt x="1" y="12"/>
                  </a:moveTo>
                  <a:cubicBezTo>
                    <a:pt x="104" y="24"/>
                    <a:pt x="218" y="24"/>
                    <a:pt x="322" y="24"/>
                  </a:cubicBezTo>
                  <a:cubicBezTo>
                    <a:pt x="506" y="24"/>
                    <a:pt x="678" y="12"/>
                    <a:pt x="850" y="1"/>
                  </a:cubicBezTo>
                  <a:cubicBezTo>
                    <a:pt x="758" y="241"/>
                    <a:pt x="701" y="494"/>
                    <a:pt x="655" y="736"/>
                  </a:cubicBezTo>
                  <a:cubicBezTo>
                    <a:pt x="425" y="506"/>
                    <a:pt x="207" y="264"/>
                    <a:pt x="1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129904" y="3291474"/>
              <a:ext cx="35854" cy="51007"/>
            </a:xfrm>
            <a:custGeom>
              <a:avLst/>
              <a:gdLst/>
              <a:ahLst/>
              <a:cxnLst/>
              <a:rect l="l" t="t" r="r" b="b"/>
              <a:pathLst>
                <a:path w="1034" h="1471" extrusionOk="0">
                  <a:moveTo>
                    <a:pt x="0" y="1057"/>
                  </a:moveTo>
                  <a:cubicBezTo>
                    <a:pt x="46" y="724"/>
                    <a:pt x="126" y="402"/>
                    <a:pt x="264" y="104"/>
                  </a:cubicBezTo>
                  <a:cubicBezTo>
                    <a:pt x="517" y="81"/>
                    <a:pt x="781" y="47"/>
                    <a:pt x="1034" y="1"/>
                  </a:cubicBezTo>
                  <a:cubicBezTo>
                    <a:pt x="735" y="437"/>
                    <a:pt x="539" y="953"/>
                    <a:pt x="448" y="147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174080" y="336672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449989" y="3442381"/>
              <a:ext cx="125038" cy="33877"/>
            </a:xfrm>
            <a:custGeom>
              <a:avLst/>
              <a:gdLst/>
              <a:ahLst/>
              <a:cxnLst/>
              <a:rect l="l" t="t" r="r" b="b"/>
              <a:pathLst>
                <a:path w="3606" h="977" extrusionOk="0">
                  <a:moveTo>
                    <a:pt x="1022" y="976"/>
                  </a:moveTo>
                  <a:cubicBezTo>
                    <a:pt x="677" y="976"/>
                    <a:pt x="333" y="964"/>
                    <a:pt x="0" y="941"/>
                  </a:cubicBezTo>
                  <a:cubicBezTo>
                    <a:pt x="1091" y="793"/>
                    <a:pt x="2216" y="482"/>
                    <a:pt x="3330" y="0"/>
                  </a:cubicBezTo>
                  <a:cubicBezTo>
                    <a:pt x="3410" y="242"/>
                    <a:pt x="3491" y="482"/>
                    <a:pt x="3594" y="712"/>
                  </a:cubicBezTo>
                  <a:lnTo>
                    <a:pt x="3606" y="712"/>
                  </a:lnTo>
                  <a:cubicBezTo>
                    <a:pt x="2779" y="885"/>
                    <a:pt x="1917" y="976"/>
                    <a:pt x="1022" y="97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572600" y="3422061"/>
              <a:ext cx="52983" cy="43413"/>
            </a:xfrm>
            <a:custGeom>
              <a:avLst/>
              <a:gdLst/>
              <a:ahLst/>
              <a:cxnLst/>
              <a:rect l="l" t="t" r="r" b="b"/>
              <a:pathLst>
                <a:path w="1528" h="1252" extrusionOk="0">
                  <a:moveTo>
                    <a:pt x="299" y="1252"/>
                  </a:moveTo>
                  <a:cubicBezTo>
                    <a:pt x="287" y="1241"/>
                    <a:pt x="276" y="1218"/>
                    <a:pt x="264" y="1206"/>
                  </a:cubicBezTo>
                  <a:cubicBezTo>
                    <a:pt x="161" y="976"/>
                    <a:pt x="81" y="736"/>
                    <a:pt x="1" y="494"/>
                  </a:cubicBezTo>
                  <a:cubicBezTo>
                    <a:pt x="333" y="345"/>
                    <a:pt x="667" y="185"/>
                    <a:pt x="999" y="1"/>
                  </a:cubicBezTo>
                  <a:cubicBezTo>
                    <a:pt x="1137" y="322"/>
                    <a:pt x="1321" y="621"/>
                    <a:pt x="1527" y="896"/>
                  </a:cubicBezTo>
                  <a:cubicBezTo>
                    <a:pt x="1126" y="1034"/>
                    <a:pt x="713" y="1149"/>
                    <a:pt x="299" y="125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14002" y="3404932"/>
              <a:ext cx="47401" cy="45424"/>
            </a:xfrm>
            <a:custGeom>
              <a:avLst/>
              <a:gdLst/>
              <a:ahLst/>
              <a:cxnLst/>
              <a:rect l="l" t="t" r="r" b="b"/>
              <a:pathLst>
                <a:path w="1367" h="1310" extrusionOk="0">
                  <a:moveTo>
                    <a:pt x="563" y="1310"/>
                  </a:moveTo>
                  <a:cubicBezTo>
                    <a:pt x="333" y="1034"/>
                    <a:pt x="150" y="713"/>
                    <a:pt x="1" y="391"/>
                  </a:cubicBezTo>
                  <a:cubicBezTo>
                    <a:pt x="218" y="265"/>
                    <a:pt x="437" y="139"/>
                    <a:pt x="655" y="1"/>
                  </a:cubicBezTo>
                  <a:cubicBezTo>
                    <a:pt x="816" y="368"/>
                    <a:pt x="1068" y="713"/>
                    <a:pt x="1367" y="977"/>
                  </a:cubicBezTo>
                  <a:cubicBezTo>
                    <a:pt x="1103" y="1103"/>
                    <a:pt x="838" y="1218"/>
                    <a:pt x="563" y="131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3476" y="3108736"/>
              <a:ext cx="256803" cy="326500"/>
            </a:xfrm>
            <a:custGeom>
              <a:avLst/>
              <a:gdLst/>
              <a:ahLst/>
              <a:cxnLst/>
              <a:rect l="l" t="t" r="r" b="b"/>
              <a:pathLst>
                <a:path w="7406" h="9416" extrusionOk="0">
                  <a:moveTo>
                    <a:pt x="5902" y="4467"/>
                  </a:moveTo>
                  <a:cubicBezTo>
                    <a:pt x="5718" y="4329"/>
                    <a:pt x="5500" y="4238"/>
                    <a:pt x="5270" y="4238"/>
                  </a:cubicBezTo>
                  <a:cubicBezTo>
                    <a:pt x="5213" y="4238"/>
                    <a:pt x="5155" y="4284"/>
                    <a:pt x="5155" y="4341"/>
                  </a:cubicBezTo>
                  <a:cubicBezTo>
                    <a:pt x="5144" y="4398"/>
                    <a:pt x="5201" y="4455"/>
                    <a:pt x="5259" y="4455"/>
                  </a:cubicBezTo>
                  <a:cubicBezTo>
                    <a:pt x="5454" y="4467"/>
                    <a:pt x="5637" y="4536"/>
                    <a:pt x="5787" y="4662"/>
                  </a:cubicBezTo>
                  <a:cubicBezTo>
                    <a:pt x="5672" y="4869"/>
                    <a:pt x="5546" y="5075"/>
                    <a:pt x="5408" y="5282"/>
                  </a:cubicBezTo>
                  <a:cubicBezTo>
                    <a:pt x="5190" y="5098"/>
                    <a:pt x="4880" y="5041"/>
                    <a:pt x="4604" y="5133"/>
                  </a:cubicBezTo>
                  <a:cubicBezTo>
                    <a:pt x="4547" y="5156"/>
                    <a:pt x="4512" y="5213"/>
                    <a:pt x="4535" y="5271"/>
                  </a:cubicBezTo>
                  <a:cubicBezTo>
                    <a:pt x="4558" y="5340"/>
                    <a:pt x="4627" y="5363"/>
                    <a:pt x="4685" y="5351"/>
                  </a:cubicBezTo>
                  <a:cubicBezTo>
                    <a:pt x="4880" y="5282"/>
                    <a:pt x="5121" y="5328"/>
                    <a:pt x="5282" y="5466"/>
                  </a:cubicBezTo>
                  <a:cubicBezTo>
                    <a:pt x="4937" y="5983"/>
                    <a:pt x="4558" y="6465"/>
                    <a:pt x="4134" y="6912"/>
                  </a:cubicBezTo>
                  <a:cubicBezTo>
                    <a:pt x="4134" y="6878"/>
                    <a:pt x="4122" y="6843"/>
                    <a:pt x="4099" y="6821"/>
                  </a:cubicBezTo>
                  <a:lnTo>
                    <a:pt x="3387" y="6201"/>
                  </a:lnTo>
                  <a:cubicBezTo>
                    <a:pt x="3341" y="6155"/>
                    <a:pt x="3272" y="6167"/>
                    <a:pt x="3226" y="6212"/>
                  </a:cubicBezTo>
                  <a:cubicBezTo>
                    <a:pt x="3192" y="6258"/>
                    <a:pt x="3192" y="6327"/>
                    <a:pt x="3238" y="6373"/>
                  </a:cubicBezTo>
                  <a:lnTo>
                    <a:pt x="3950" y="6993"/>
                  </a:lnTo>
                  <a:cubicBezTo>
                    <a:pt x="3973" y="7016"/>
                    <a:pt x="3996" y="7027"/>
                    <a:pt x="4019" y="7027"/>
                  </a:cubicBezTo>
                  <a:lnTo>
                    <a:pt x="4030" y="7027"/>
                  </a:lnTo>
                  <a:cubicBezTo>
                    <a:pt x="3892" y="7165"/>
                    <a:pt x="3754" y="7303"/>
                    <a:pt x="3606" y="7441"/>
                  </a:cubicBezTo>
                  <a:lnTo>
                    <a:pt x="2687" y="6718"/>
                  </a:lnTo>
                  <a:cubicBezTo>
                    <a:pt x="2629" y="6683"/>
                    <a:pt x="2560" y="6683"/>
                    <a:pt x="2526" y="6741"/>
                  </a:cubicBezTo>
                  <a:cubicBezTo>
                    <a:pt x="2480" y="6787"/>
                    <a:pt x="2491" y="6855"/>
                    <a:pt x="2537" y="6901"/>
                  </a:cubicBezTo>
                  <a:lnTo>
                    <a:pt x="3445" y="7601"/>
                  </a:lnTo>
                  <a:lnTo>
                    <a:pt x="2963" y="8015"/>
                  </a:lnTo>
                  <a:cubicBezTo>
                    <a:pt x="2767" y="7670"/>
                    <a:pt x="2480" y="7395"/>
                    <a:pt x="2124" y="7223"/>
                  </a:cubicBezTo>
                  <a:cubicBezTo>
                    <a:pt x="2067" y="7200"/>
                    <a:pt x="1998" y="7223"/>
                    <a:pt x="1975" y="7280"/>
                  </a:cubicBezTo>
                  <a:cubicBezTo>
                    <a:pt x="1952" y="7338"/>
                    <a:pt x="1975" y="7407"/>
                    <a:pt x="2032" y="7429"/>
                  </a:cubicBezTo>
                  <a:cubicBezTo>
                    <a:pt x="2343" y="7578"/>
                    <a:pt x="2618" y="7843"/>
                    <a:pt x="2779" y="8152"/>
                  </a:cubicBezTo>
                  <a:cubicBezTo>
                    <a:pt x="2147" y="8647"/>
                    <a:pt x="1470" y="9071"/>
                    <a:pt x="746" y="9415"/>
                  </a:cubicBezTo>
                  <a:cubicBezTo>
                    <a:pt x="425" y="9152"/>
                    <a:pt x="161" y="8807"/>
                    <a:pt x="0" y="8417"/>
                  </a:cubicBezTo>
                  <a:cubicBezTo>
                    <a:pt x="575" y="8049"/>
                    <a:pt x="1149" y="7647"/>
                    <a:pt x="1700" y="7188"/>
                  </a:cubicBezTo>
                  <a:cubicBezTo>
                    <a:pt x="4088" y="5225"/>
                    <a:pt x="6040" y="2768"/>
                    <a:pt x="7406" y="1"/>
                  </a:cubicBezTo>
                  <a:cubicBezTo>
                    <a:pt x="7142" y="1631"/>
                    <a:pt x="6625" y="3135"/>
                    <a:pt x="5902" y="44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310630" y="2986124"/>
              <a:ext cx="596826" cy="482953"/>
            </a:xfrm>
            <a:custGeom>
              <a:avLst/>
              <a:gdLst/>
              <a:ahLst/>
              <a:cxnLst/>
              <a:rect l="l" t="t" r="r" b="b"/>
              <a:pathLst>
                <a:path w="17212" h="13928" extrusionOk="0">
                  <a:moveTo>
                    <a:pt x="17211" y="965"/>
                  </a:moveTo>
                  <a:cubicBezTo>
                    <a:pt x="17211" y="1344"/>
                    <a:pt x="17200" y="1711"/>
                    <a:pt x="17177" y="2079"/>
                  </a:cubicBezTo>
                  <a:cubicBezTo>
                    <a:pt x="15833" y="5294"/>
                    <a:pt x="13710" y="8164"/>
                    <a:pt x="11011" y="10368"/>
                  </a:cubicBezTo>
                  <a:cubicBezTo>
                    <a:pt x="10495" y="10793"/>
                    <a:pt x="9967" y="11172"/>
                    <a:pt x="9439" y="11517"/>
                  </a:cubicBezTo>
                  <a:cubicBezTo>
                    <a:pt x="9404" y="11494"/>
                    <a:pt x="9370" y="11482"/>
                    <a:pt x="9335" y="11494"/>
                  </a:cubicBezTo>
                  <a:cubicBezTo>
                    <a:pt x="9278" y="11505"/>
                    <a:pt x="9232" y="11574"/>
                    <a:pt x="9255" y="11631"/>
                  </a:cubicBezTo>
                  <a:lnTo>
                    <a:pt x="9255" y="11642"/>
                  </a:lnTo>
                  <a:cubicBezTo>
                    <a:pt x="9036" y="11780"/>
                    <a:pt x="8807" y="11907"/>
                    <a:pt x="8589" y="12033"/>
                  </a:cubicBezTo>
                  <a:cubicBezTo>
                    <a:pt x="8566" y="11941"/>
                    <a:pt x="8531" y="11849"/>
                    <a:pt x="8508" y="11746"/>
                  </a:cubicBezTo>
                  <a:cubicBezTo>
                    <a:pt x="8497" y="11688"/>
                    <a:pt x="8428" y="11654"/>
                    <a:pt x="8370" y="11665"/>
                  </a:cubicBezTo>
                  <a:cubicBezTo>
                    <a:pt x="8314" y="11688"/>
                    <a:pt x="8268" y="11746"/>
                    <a:pt x="8291" y="11803"/>
                  </a:cubicBezTo>
                  <a:cubicBezTo>
                    <a:pt x="8314" y="11918"/>
                    <a:pt x="8347" y="12033"/>
                    <a:pt x="8393" y="12148"/>
                  </a:cubicBezTo>
                  <a:cubicBezTo>
                    <a:pt x="8061" y="12320"/>
                    <a:pt x="7739" y="12481"/>
                    <a:pt x="7418" y="12630"/>
                  </a:cubicBezTo>
                  <a:cubicBezTo>
                    <a:pt x="7349" y="12377"/>
                    <a:pt x="7280" y="12114"/>
                    <a:pt x="7234" y="11849"/>
                  </a:cubicBezTo>
                  <a:cubicBezTo>
                    <a:pt x="7222" y="11792"/>
                    <a:pt x="7165" y="11746"/>
                    <a:pt x="7107" y="11757"/>
                  </a:cubicBezTo>
                  <a:cubicBezTo>
                    <a:pt x="7039" y="11769"/>
                    <a:pt x="7005" y="11826"/>
                    <a:pt x="7016" y="11895"/>
                  </a:cubicBezTo>
                  <a:cubicBezTo>
                    <a:pt x="7062" y="12171"/>
                    <a:pt x="7130" y="12446"/>
                    <a:pt x="7211" y="12722"/>
                  </a:cubicBezTo>
                  <a:cubicBezTo>
                    <a:pt x="5168" y="13606"/>
                    <a:pt x="3112" y="13928"/>
                    <a:pt x="1229" y="13606"/>
                  </a:cubicBezTo>
                  <a:cubicBezTo>
                    <a:pt x="816" y="13491"/>
                    <a:pt x="402" y="13354"/>
                    <a:pt x="1" y="13204"/>
                  </a:cubicBezTo>
                  <a:cubicBezTo>
                    <a:pt x="1080" y="13089"/>
                    <a:pt x="2125" y="12768"/>
                    <a:pt x="3055" y="12435"/>
                  </a:cubicBezTo>
                  <a:cubicBezTo>
                    <a:pt x="9737" y="10035"/>
                    <a:pt x="14858" y="5523"/>
                    <a:pt x="17177" y="0"/>
                  </a:cubicBezTo>
                  <a:cubicBezTo>
                    <a:pt x="17200" y="311"/>
                    <a:pt x="17211" y="632"/>
                    <a:pt x="17211" y="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264478" y="2910462"/>
              <a:ext cx="641002" cy="526783"/>
            </a:xfrm>
            <a:custGeom>
              <a:avLst/>
              <a:gdLst/>
              <a:ahLst/>
              <a:cxnLst/>
              <a:rect l="l" t="t" r="r" b="b"/>
              <a:pathLst>
                <a:path w="18486" h="15192" extrusionOk="0">
                  <a:moveTo>
                    <a:pt x="18485" y="1735"/>
                  </a:moveTo>
                  <a:cubicBezTo>
                    <a:pt x="18462" y="1746"/>
                    <a:pt x="18439" y="1769"/>
                    <a:pt x="18427" y="1792"/>
                  </a:cubicBezTo>
                  <a:cubicBezTo>
                    <a:pt x="16189" y="7395"/>
                    <a:pt x="11045" y="11987"/>
                    <a:pt x="4317" y="14399"/>
                  </a:cubicBezTo>
                  <a:cubicBezTo>
                    <a:pt x="3261" y="14778"/>
                    <a:pt x="2078" y="15133"/>
                    <a:pt x="861" y="15191"/>
                  </a:cubicBezTo>
                  <a:cubicBezTo>
                    <a:pt x="562" y="15076"/>
                    <a:pt x="276" y="14939"/>
                    <a:pt x="0" y="14801"/>
                  </a:cubicBezTo>
                  <a:cubicBezTo>
                    <a:pt x="3800" y="14181"/>
                    <a:pt x="7589" y="12436"/>
                    <a:pt x="10758" y="9829"/>
                  </a:cubicBezTo>
                  <a:cubicBezTo>
                    <a:pt x="13824" y="7292"/>
                    <a:pt x="16396" y="3904"/>
                    <a:pt x="18233" y="1"/>
                  </a:cubicBezTo>
                  <a:cubicBezTo>
                    <a:pt x="18347" y="564"/>
                    <a:pt x="18439" y="1138"/>
                    <a:pt x="18485" y="17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1181639" y="2864275"/>
              <a:ext cx="712259" cy="553448"/>
            </a:xfrm>
            <a:custGeom>
              <a:avLst/>
              <a:gdLst/>
              <a:ahLst/>
              <a:cxnLst/>
              <a:rect l="l" t="t" r="r" b="b"/>
              <a:pathLst>
                <a:path w="20541" h="15961" extrusionOk="0">
                  <a:moveTo>
                    <a:pt x="20541" y="954"/>
                  </a:moveTo>
                  <a:cubicBezTo>
                    <a:pt x="18716" y="4950"/>
                    <a:pt x="16109" y="8417"/>
                    <a:pt x="12998" y="10977"/>
                  </a:cubicBezTo>
                  <a:cubicBezTo>
                    <a:pt x="9783" y="13641"/>
                    <a:pt x="5913" y="15386"/>
                    <a:pt x="2033" y="15960"/>
                  </a:cubicBezTo>
                  <a:cubicBezTo>
                    <a:pt x="1321" y="15582"/>
                    <a:pt x="644" y="15145"/>
                    <a:pt x="1" y="14663"/>
                  </a:cubicBezTo>
                  <a:cubicBezTo>
                    <a:pt x="1" y="14605"/>
                    <a:pt x="1" y="14548"/>
                    <a:pt x="12" y="14491"/>
                  </a:cubicBezTo>
                  <a:cubicBezTo>
                    <a:pt x="1091" y="14479"/>
                    <a:pt x="2159" y="14250"/>
                    <a:pt x="3135" y="14043"/>
                  </a:cubicBezTo>
                  <a:cubicBezTo>
                    <a:pt x="4627" y="13722"/>
                    <a:pt x="6166" y="13388"/>
                    <a:pt x="7613" y="12814"/>
                  </a:cubicBezTo>
                  <a:cubicBezTo>
                    <a:pt x="10174" y="11793"/>
                    <a:pt x="12619" y="9956"/>
                    <a:pt x="15305" y="7017"/>
                  </a:cubicBezTo>
                  <a:cubicBezTo>
                    <a:pt x="17522" y="4605"/>
                    <a:pt x="19152" y="2297"/>
                    <a:pt x="20288" y="1"/>
                  </a:cubicBezTo>
                  <a:cubicBezTo>
                    <a:pt x="20380" y="311"/>
                    <a:pt x="20472" y="633"/>
                    <a:pt x="20541" y="9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1152200" y="2763578"/>
              <a:ext cx="724603" cy="587672"/>
            </a:xfrm>
            <a:custGeom>
              <a:avLst/>
              <a:gdLst/>
              <a:ahLst/>
              <a:cxnLst/>
              <a:rect l="l" t="t" r="r" b="b"/>
              <a:pathLst>
                <a:path w="20897" h="16948" extrusionOk="0">
                  <a:moveTo>
                    <a:pt x="20379" y="942"/>
                  </a:moveTo>
                  <a:cubicBezTo>
                    <a:pt x="20242" y="930"/>
                    <a:pt x="20104" y="965"/>
                    <a:pt x="19989" y="1057"/>
                  </a:cubicBezTo>
                  <a:cubicBezTo>
                    <a:pt x="19943" y="1091"/>
                    <a:pt x="19932" y="1160"/>
                    <a:pt x="19966" y="1206"/>
                  </a:cubicBezTo>
                  <a:cubicBezTo>
                    <a:pt x="20012" y="1263"/>
                    <a:pt x="20081" y="1275"/>
                    <a:pt x="20127" y="1241"/>
                  </a:cubicBezTo>
                  <a:cubicBezTo>
                    <a:pt x="20231" y="1160"/>
                    <a:pt x="20368" y="1149"/>
                    <a:pt x="20494" y="1183"/>
                  </a:cubicBezTo>
                  <a:cubicBezTo>
                    <a:pt x="20540" y="1309"/>
                    <a:pt x="20598" y="1424"/>
                    <a:pt x="20655" y="1550"/>
                  </a:cubicBezTo>
                  <a:cubicBezTo>
                    <a:pt x="20219" y="1504"/>
                    <a:pt x="19782" y="1562"/>
                    <a:pt x="19381" y="1723"/>
                  </a:cubicBezTo>
                  <a:cubicBezTo>
                    <a:pt x="19323" y="1746"/>
                    <a:pt x="19300" y="1815"/>
                    <a:pt x="19323" y="1872"/>
                  </a:cubicBezTo>
                  <a:cubicBezTo>
                    <a:pt x="19335" y="1917"/>
                    <a:pt x="19381" y="1940"/>
                    <a:pt x="19427" y="1940"/>
                  </a:cubicBezTo>
                  <a:cubicBezTo>
                    <a:pt x="19438" y="1940"/>
                    <a:pt x="19450" y="1940"/>
                    <a:pt x="19461" y="1929"/>
                  </a:cubicBezTo>
                  <a:cubicBezTo>
                    <a:pt x="19874" y="1780"/>
                    <a:pt x="20311" y="1723"/>
                    <a:pt x="20747" y="1780"/>
                  </a:cubicBezTo>
                  <a:cubicBezTo>
                    <a:pt x="20793" y="1917"/>
                    <a:pt x="20851" y="2044"/>
                    <a:pt x="20897" y="2182"/>
                  </a:cubicBezTo>
                  <a:cubicBezTo>
                    <a:pt x="20300" y="2239"/>
                    <a:pt x="19714" y="2423"/>
                    <a:pt x="19197" y="2721"/>
                  </a:cubicBezTo>
                  <a:cubicBezTo>
                    <a:pt x="19139" y="2756"/>
                    <a:pt x="19128" y="2825"/>
                    <a:pt x="19151" y="2882"/>
                  </a:cubicBezTo>
                  <a:cubicBezTo>
                    <a:pt x="19174" y="2917"/>
                    <a:pt x="19208" y="2940"/>
                    <a:pt x="19254" y="2940"/>
                  </a:cubicBezTo>
                  <a:cubicBezTo>
                    <a:pt x="19277" y="2940"/>
                    <a:pt x="19289" y="2928"/>
                    <a:pt x="19312" y="2917"/>
                  </a:cubicBezTo>
                  <a:cubicBezTo>
                    <a:pt x="19782" y="2641"/>
                    <a:pt x="20322" y="2469"/>
                    <a:pt x="20874" y="2412"/>
                  </a:cubicBezTo>
                  <a:cubicBezTo>
                    <a:pt x="19748" y="4777"/>
                    <a:pt x="18095" y="7130"/>
                    <a:pt x="15822" y="9610"/>
                  </a:cubicBezTo>
                  <a:cubicBezTo>
                    <a:pt x="13181" y="12492"/>
                    <a:pt x="10793" y="14306"/>
                    <a:pt x="8290" y="15294"/>
                  </a:cubicBezTo>
                  <a:cubicBezTo>
                    <a:pt x="6877" y="15856"/>
                    <a:pt x="5362" y="16189"/>
                    <a:pt x="3892" y="16499"/>
                  </a:cubicBezTo>
                  <a:cubicBezTo>
                    <a:pt x="2928" y="16706"/>
                    <a:pt x="1929" y="16924"/>
                    <a:pt x="942" y="16947"/>
                  </a:cubicBezTo>
                  <a:cubicBezTo>
                    <a:pt x="1022" y="16683"/>
                    <a:pt x="1136" y="16430"/>
                    <a:pt x="1297" y="16212"/>
                  </a:cubicBezTo>
                  <a:cubicBezTo>
                    <a:pt x="1343" y="16155"/>
                    <a:pt x="1332" y="16086"/>
                    <a:pt x="1274" y="16052"/>
                  </a:cubicBezTo>
                  <a:cubicBezTo>
                    <a:pt x="1228" y="16006"/>
                    <a:pt x="1159" y="16017"/>
                    <a:pt x="1114" y="16075"/>
                  </a:cubicBezTo>
                  <a:cubicBezTo>
                    <a:pt x="930" y="16327"/>
                    <a:pt x="792" y="16626"/>
                    <a:pt x="712" y="16947"/>
                  </a:cubicBezTo>
                  <a:cubicBezTo>
                    <a:pt x="483" y="16935"/>
                    <a:pt x="253" y="16924"/>
                    <a:pt x="34" y="16901"/>
                  </a:cubicBezTo>
                  <a:cubicBezTo>
                    <a:pt x="23" y="16889"/>
                    <a:pt x="11" y="16889"/>
                    <a:pt x="0" y="16878"/>
                  </a:cubicBezTo>
                  <a:cubicBezTo>
                    <a:pt x="92" y="16258"/>
                    <a:pt x="333" y="15661"/>
                    <a:pt x="712" y="15156"/>
                  </a:cubicBezTo>
                  <a:cubicBezTo>
                    <a:pt x="1802" y="14937"/>
                    <a:pt x="2825" y="14570"/>
                    <a:pt x="3697" y="14215"/>
                  </a:cubicBezTo>
                  <a:cubicBezTo>
                    <a:pt x="10505" y="11436"/>
                    <a:pt x="16246" y="6395"/>
                    <a:pt x="19874" y="1"/>
                  </a:cubicBezTo>
                  <a:cubicBezTo>
                    <a:pt x="20047" y="299"/>
                    <a:pt x="20219" y="621"/>
                    <a:pt x="20379" y="9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1041517" y="2687535"/>
              <a:ext cx="795063" cy="600814"/>
            </a:xfrm>
            <a:custGeom>
              <a:avLst/>
              <a:gdLst/>
              <a:ahLst/>
              <a:cxnLst/>
              <a:rect l="l" t="t" r="r" b="b"/>
              <a:pathLst>
                <a:path w="22929" h="17327" extrusionOk="0">
                  <a:moveTo>
                    <a:pt x="6797" y="16201"/>
                  </a:moveTo>
                  <a:cubicBezTo>
                    <a:pt x="5959" y="16545"/>
                    <a:pt x="4983" y="16901"/>
                    <a:pt x="3938" y="17119"/>
                  </a:cubicBezTo>
                  <a:cubicBezTo>
                    <a:pt x="3892" y="17074"/>
                    <a:pt x="3823" y="17085"/>
                    <a:pt x="3789" y="17130"/>
                  </a:cubicBezTo>
                  <a:lnTo>
                    <a:pt x="3777" y="17142"/>
                  </a:lnTo>
                  <a:cubicBezTo>
                    <a:pt x="3491" y="17199"/>
                    <a:pt x="3203" y="17245"/>
                    <a:pt x="2917" y="17280"/>
                  </a:cubicBezTo>
                  <a:cubicBezTo>
                    <a:pt x="3020" y="17085"/>
                    <a:pt x="3123" y="16901"/>
                    <a:pt x="3249" y="16740"/>
                  </a:cubicBezTo>
                  <a:cubicBezTo>
                    <a:pt x="3295" y="16683"/>
                    <a:pt x="3284" y="16614"/>
                    <a:pt x="3226" y="16579"/>
                  </a:cubicBezTo>
                  <a:cubicBezTo>
                    <a:pt x="3180" y="16545"/>
                    <a:pt x="3111" y="16545"/>
                    <a:pt x="3077" y="16602"/>
                  </a:cubicBezTo>
                  <a:cubicBezTo>
                    <a:pt x="2905" y="16821"/>
                    <a:pt x="2767" y="17051"/>
                    <a:pt x="2652" y="17303"/>
                  </a:cubicBezTo>
                  <a:cubicBezTo>
                    <a:pt x="2354" y="17326"/>
                    <a:pt x="2055" y="17326"/>
                    <a:pt x="1746" y="17326"/>
                  </a:cubicBezTo>
                  <a:cubicBezTo>
                    <a:pt x="1849" y="16970"/>
                    <a:pt x="2021" y="16648"/>
                    <a:pt x="2251" y="16373"/>
                  </a:cubicBezTo>
                  <a:cubicBezTo>
                    <a:pt x="2297" y="16327"/>
                    <a:pt x="2285" y="16247"/>
                    <a:pt x="2239" y="16212"/>
                  </a:cubicBezTo>
                  <a:cubicBezTo>
                    <a:pt x="2193" y="16166"/>
                    <a:pt x="2124" y="16178"/>
                    <a:pt x="2078" y="16224"/>
                  </a:cubicBezTo>
                  <a:cubicBezTo>
                    <a:pt x="1815" y="16533"/>
                    <a:pt x="1619" y="16913"/>
                    <a:pt x="1516" y="17314"/>
                  </a:cubicBezTo>
                  <a:cubicBezTo>
                    <a:pt x="1504" y="17314"/>
                    <a:pt x="1504" y="17303"/>
                    <a:pt x="1493" y="17303"/>
                  </a:cubicBezTo>
                  <a:cubicBezTo>
                    <a:pt x="1332" y="17108"/>
                    <a:pt x="1183" y="16901"/>
                    <a:pt x="1034" y="16706"/>
                  </a:cubicBezTo>
                  <a:cubicBezTo>
                    <a:pt x="1034" y="16442"/>
                    <a:pt x="1195" y="16178"/>
                    <a:pt x="1424" y="16074"/>
                  </a:cubicBezTo>
                  <a:cubicBezTo>
                    <a:pt x="1481" y="16040"/>
                    <a:pt x="1516" y="15982"/>
                    <a:pt x="1481" y="15925"/>
                  </a:cubicBezTo>
                  <a:cubicBezTo>
                    <a:pt x="1458" y="15868"/>
                    <a:pt x="1389" y="15834"/>
                    <a:pt x="1332" y="15868"/>
                  </a:cubicBezTo>
                  <a:cubicBezTo>
                    <a:pt x="1103" y="15971"/>
                    <a:pt x="919" y="16189"/>
                    <a:pt x="850" y="16431"/>
                  </a:cubicBezTo>
                  <a:cubicBezTo>
                    <a:pt x="529" y="15982"/>
                    <a:pt x="253" y="15512"/>
                    <a:pt x="0" y="15018"/>
                  </a:cubicBezTo>
                  <a:cubicBezTo>
                    <a:pt x="4489" y="14719"/>
                    <a:pt x="8979" y="13158"/>
                    <a:pt x="12676" y="10598"/>
                  </a:cubicBezTo>
                  <a:cubicBezTo>
                    <a:pt x="16465" y="7980"/>
                    <a:pt x="19565" y="4225"/>
                    <a:pt x="21413" y="0"/>
                  </a:cubicBezTo>
                  <a:cubicBezTo>
                    <a:pt x="21976" y="597"/>
                    <a:pt x="22492" y="1252"/>
                    <a:pt x="22928" y="1964"/>
                  </a:cubicBezTo>
                  <a:cubicBezTo>
                    <a:pt x="19335" y="8371"/>
                    <a:pt x="13606" y="13422"/>
                    <a:pt x="6797" y="16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1178067" y="3099963"/>
              <a:ext cx="16367" cy="37484"/>
            </a:xfrm>
            <a:custGeom>
              <a:avLst/>
              <a:gdLst/>
              <a:ahLst/>
              <a:cxnLst/>
              <a:rect l="l" t="t" r="r" b="b"/>
              <a:pathLst>
                <a:path w="472" h="1081" extrusionOk="0">
                  <a:moveTo>
                    <a:pt x="357" y="185"/>
                  </a:moveTo>
                  <a:cubicBezTo>
                    <a:pt x="390" y="128"/>
                    <a:pt x="368" y="59"/>
                    <a:pt x="311" y="36"/>
                  </a:cubicBezTo>
                  <a:cubicBezTo>
                    <a:pt x="253" y="1"/>
                    <a:pt x="184" y="24"/>
                    <a:pt x="161" y="82"/>
                  </a:cubicBezTo>
                  <a:cubicBezTo>
                    <a:pt x="0" y="380"/>
                    <a:pt x="46" y="771"/>
                    <a:pt x="253" y="1034"/>
                  </a:cubicBezTo>
                  <a:cubicBezTo>
                    <a:pt x="276" y="1069"/>
                    <a:pt x="311" y="1080"/>
                    <a:pt x="345" y="1080"/>
                  </a:cubicBezTo>
                  <a:cubicBezTo>
                    <a:pt x="368" y="1080"/>
                    <a:pt x="390" y="1069"/>
                    <a:pt x="413" y="1057"/>
                  </a:cubicBezTo>
                  <a:cubicBezTo>
                    <a:pt x="459" y="1023"/>
                    <a:pt x="471" y="942"/>
                    <a:pt x="425" y="896"/>
                  </a:cubicBezTo>
                  <a:cubicBezTo>
                    <a:pt x="276" y="702"/>
                    <a:pt x="253" y="403"/>
                    <a:pt x="357" y="18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1207923" y="3094831"/>
              <a:ext cx="11998" cy="29474"/>
            </a:xfrm>
            <a:custGeom>
              <a:avLst/>
              <a:gdLst/>
              <a:ahLst/>
              <a:cxnLst/>
              <a:rect l="l" t="t" r="r" b="b"/>
              <a:pathLst>
                <a:path w="346" h="850" extrusionOk="0">
                  <a:moveTo>
                    <a:pt x="241" y="92"/>
                  </a:moveTo>
                  <a:cubicBezTo>
                    <a:pt x="230" y="34"/>
                    <a:pt x="172" y="0"/>
                    <a:pt x="104" y="0"/>
                  </a:cubicBezTo>
                  <a:cubicBezTo>
                    <a:pt x="47" y="11"/>
                    <a:pt x="1" y="69"/>
                    <a:pt x="12" y="138"/>
                  </a:cubicBezTo>
                  <a:lnTo>
                    <a:pt x="116" y="758"/>
                  </a:lnTo>
                  <a:cubicBezTo>
                    <a:pt x="127" y="815"/>
                    <a:pt x="172" y="850"/>
                    <a:pt x="230" y="850"/>
                  </a:cubicBezTo>
                  <a:lnTo>
                    <a:pt x="241" y="850"/>
                  </a:lnTo>
                  <a:cubicBezTo>
                    <a:pt x="310" y="838"/>
                    <a:pt x="345" y="781"/>
                    <a:pt x="333" y="72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112774" y="3214634"/>
              <a:ext cx="11581" cy="13974"/>
            </a:xfrm>
            <a:custGeom>
              <a:avLst/>
              <a:gdLst/>
              <a:ahLst/>
              <a:cxnLst/>
              <a:rect l="l" t="t" r="r" b="b"/>
              <a:pathLst>
                <a:path w="334" h="403" extrusionOk="0">
                  <a:moveTo>
                    <a:pt x="173" y="13"/>
                  </a:moveTo>
                  <a:cubicBezTo>
                    <a:pt x="104" y="35"/>
                    <a:pt x="58" y="92"/>
                    <a:pt x="23" y="150"/>
                  </a:cubicBezTo>
                  <a:cubicBezTo>
                    <a:pt x="0" y="207"/>
                    <a:pt x="0" y="288"/>
                    <a:pt x="23" y="345"/>
                  </a:cubicBezTo>
                  <a:cubicBezTo>
                    <a:pt x="35" y="380"/>
                    <a:pt x="81" y="403"/>
                    <a:pt x="127" y="403"/>
                  </a:cubicBezTo>
                  <a:cubicBezTo>
                    <a:pt x="138" y="403"/>
                    <a:pt x="161" y="403"/>
                    <a:pt x="173" y="391"/>
                  </a:cubicBezTo>
                  <a:cubicBezTo>
                    <a:pt x="230" y="368"/>
                    <a:pt x="265" y="288"/>
                    <a:pt x="242" y="230"/>
                  </a:cubicBezTo>
                  <a:cubicBezTo>
                    <a:pt x="311" y="207"/>
                    <a:pt x="334" y="150"/>
                    <a:pt x="311" y="81"/>
                  </a:cubicBezTo>
                  <a:cubicBezTo>
                    <a:pt x="288" y="24"/>
                    <a:pt x="230" y="1"/>
                    <a:pt x="173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470690" y="2949888"/>
              <a:ext cx="24723" cy="16367"/>
            </a:xfrm>
            <a:custGeom>
              <a:avLst/>
              <a:gdLst/>
              <a:ahLst/>
              <a:cxnLst/>
              <a:rect l="l" t="t" r="r" b="b"/>
              <a:pathLst>
                <a:path w="713" h="472" extrusionOk="0">
                  <a:moveTo>
                    <a:pt x="115" y="230"/>
                  </a:moveTo>
                  <a:lnTo>
                    <a:pt x="115" y="230"/>
                  </a:lnTo>
                  <a:cubicBezTo>
                    <a:pt x="264" y="230"/>
                    <a:pt x="402" y="299"/>
                    <a:pt x="494" y="425"/>
                  </a:cubicBezTo>
                  <a:cubicBezTo>
                    <a:pt x="517" y="448"/>
                    <a:pt x="552" y="471"/>
                    <a:pt x="586" y="471"/>
                  </a:cubicBezTo>
                  <a:cubicBezTo>
                    <a:pt x="609" y="471"/>
                    <a:pt x="631" y="460"/>
                    <a:pt x="654" y="448"/>
                  </a:cubicBezTo>
                  <a:cubicBezTo>
                    <a:pt x="700" y="414"/>
                    <a:pt x="712" y="333"/>
                    <a:pt x="677" y="287"/>
                  </a:cubicBezTo>
                  <a:cubicBezTo>
                    <a:pt x="552" y="104"/>
                    <a:pt x="333" y="1"/>
                    <a:pt x="115" y="1"/>
                  </a:cubicBezTo>
                  <a:lnTo>
                    <a:pt x="115" y="1"/>
                  </a:lnTo>
                  <a:cubicBezTo>
                    <a:pt x="46" y="1"/>
                    <a:pt x="0" y="47"/>
                    <a:pt x="0" y="116"/>
                  </a:cubicBezTo>
                  <a:cubicBezTo>
                    <a:pt x="0" y="173"/>
                    <a:pt x="46" y="230"/>
                    <a:pt x="115" y="2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488999" y="2935567"/>
              <a:ext cx="21117" cy="13939"/>
            </a:xfrm>
            <a:custGeom>
              <a:avLst/>
              <a:gdLst/>
              <a:ahLst/>
              <a:cxnLst/>
              <a:rect l="l" t="t" r="r" b="b"/>
              <a:pathLst>
                <a:path w="609" h="402" extrusionOk="0">
                  <a:moveTo>
                    <a:pt x="103" y="230"/>
                  </a:moveTo>
                  <a:cubicBezTo>
                    <a:pt x="218" y="241"/>
                    <a:pt x="322" y="287"/>
                    <a:pt x="402" y="368"/>
                  </a:cubicBezTo>
                  <a:cubicBezTo>
                    <a:pt x="425" y="391"/>
                    <a:pt x="448" y="402"/>
                    <a:pt x="483" y="402"/>
                  </a:cubicBezTo>
                  <a:cubicBezTo>
                    <a:pt x="506" y="402"/>
                    <a:pt x="540" y="391"/>
                    <a:pt x="563" y="368"/>
                  </a:cubicBezTo>
                  <a:cubicBezTo>
                    <a:pt x="609" y="322"/>
                    <a:pt x="609" y="253"/>
                    <a:pt x="563" y="207"/>
                  </a:cubicBezTo>
                  <a:cubicBezTo>
                    <a:pt x="448" y="92"/>
                    <a:pt x="287" y="12"/>
                    <a:pt x="126" y="1"/>
                  </a:cubicBezTo>
                  <a:cubicBezTo>
                    <a:pt x="58" y="1"/>
                    <a:pt x="12" y="46"/>
                    <a:pt x="1" y="103"/>
                  </a:cubicBezTo>
                  <a:cubicBezTo>
                    <a:pt x="1" y="172"/>
                    <a:pt x="47" y="230"/>
                    <a:pt x="103" y="2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236183" y="2662846"/>
              <a:ext cx="31069" cy="19938"/>
            </a:xfrm>
            <a:custGeom>
              <a:avLst/>
              <a:gdLst/>
              <a:ahLst/>
              <a:cxnLst/>
              <a:rect l="l" t="t" r="r" b="b"/>
              <a:pathLst>
                <a:path w="896" h="575" extrusionOk="0">
                  <a:moveTo>
                    <a:pt x="127" y="0"/>
                  </a:moveTo>
                  <a:cubicBezTo>
                    <a:pt x="69" y="0"/>
                    <a:pt x="12" y="46"/>
                    <a:pt x="12" y="104"/>
                  </a:cubicBezTo>
                  <a:cubicBezTo>
                    <a:pt x="0" y="173"/>
                    <a:pt x="46" y="219"/>
                    <a:pt x="104" y="230"/>
                  </a:cubicBezTo>
                  <a:cubicBezTo>
                    <a:pt x="334" y="253"/>
                    <a:pt x="541" y="357"/>
                    <a:pt x="678" y="528"/>
                  </a:cubicBezTo>
                  <a:cubicBezTo>
                    <a:pt x="701" y="551"/>
                    <a:pt x="735" y="574"/>
                    <a:pt x="758" y="574"/>
                  </a:cubicBezTo>
                  <a:cubicBezTo>
                    <a:pt x="793" y="574"/>
                    <a:pt x="816" y="563"/>
                    <a:pt x="839" y="540"/>
                  </a:cubicBezTo>
                  <a:cubicBezTo>
                    <a:pt x="885" y="505"/>
                    <a:pt x="896" y="437"/>
                    <a:pt x="850" y="380"/>
                  </a:cubicBezTo>
                  <a:cubicBezTo>
                    <a:pt x="666" y="173"/>
                    <a:pt x="414" y="35"/>
                    <a:pt x="12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1254491" y="2647312"/>
              <a:ext cx="25139" cy="18759"/>
            </a:xfrm>
            <a:custGeom>
              <a:avLst/>
              <a:gdLst/>
              <a:ahLst/>
              <a:cxnLst/>
              <a:rect l="l" t="t" r="r" b="b"/>
              <a:pathLst>
                <a:path w="725" h="541" extrusionOk="0">
                  <a:moveTo>
                    <a:pt x="655" y="333"/>
                  </a:moveTo>
                  <a:lnTo>
                    <a:pt x="184" y="35"/>
                  </a:lnTo>
                  <a:cubicBezTo>
                    <a:pt x="138" y="1"/>
                    <a:pt x="69" y="12"/>
                    <a:pt x="35" y="58"/>
                  </a:cubicBezTo>
                  <a:cubicBezTo>
                    <a:pt x="1" y="116"/>
                    <a:pt x="13" y="185"/>
                    <a:pt x="58" y="219"/>
                  </a:cubicBezTo>
                  <a:lnTo>
                    <a:pt x="529" y="529"/>
                  </a:lnTo>
                  <a:cubicBezTo>
                    <a:pt x="552" y="540"/>
                    <a:pt x="575" y="540"/>
                    <a:pt x="598" y="540"/>
                  </a:cubicBezTo>
                  <a:cubicBezTo>
                    <a:pt x="633" y="540"/>
                    <a:pt x="666" y="529"/>
                    <a:pt x="689" y="494"/>
                  </a:cubicBezTo>
                  <a:cubicBezTo>
                    <a:pt x="724" y="437"/>
                    <a:pt x="712" y="368"/>
                    <a:pt x="655" y="3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355604" y="2608684"/>
              <a:ext cx="7628" cy="14009"/>
            </a:xfrm>
            <a:custGeom>
              <a:avLst/>
              <a:gdLst/>
              <a:ahLst/>
              <a:cxnLst/>
              <a:rect l="l" t="t" r="r" b="b"/>
              <a:pathLst>
                <a:path w="220" h="404" extrusionOk="0">
                  <a:moveTo>
                    <a:pt x="116" y="1"/>
                  </a:moveTo>
                  <a:cubicBezTo>
                    <a:pt x="47" y="1"/>
                    <a:pt x="1" y="59"/>
                    <a:pt x="1" y="116"/>
                  </a:cubicBezTo>
                  <a:lnTo>
                    <a:pt x="1" y="299"/>
                  </a:lnTo>
                  <a:cubicBezTo>
                    <a:pt x="1" y="357"/>
                    <a:pt x="47" y="403"/>
                    <a:pt x="116" y="403"/>
                  </a:cubicBezTo>
                  <a:cubicBezTo>
                    <a:pt x="174" y="403"/>
                    <a:pt x="219" y="357"/>
                    <a:pt x="219" y="299"/>
                  </a:cubicBezTo>
                  <a:lnTo>
                    <a:pt x="219" y="116"/>
                  </a:lnTo>
                  <a:cubicBezTo>
                    <a:pt x="219" y="59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564660" y="3121878"/>
              <a:ext cx="33461" cy="37484"/>
            </a:xfrm>
            <a:custGeom>
              <a:avLst/>
              <a:gdLst/>
              <a:ahLst/>
              <a:cxnLst/>
              <a:rect l="l" t="t" r="r" b="b"/>
              <a:pathLst>
                <a:path w="965" h="1081" extrusionOk="0">
                  <a:moveTo>
                    <a:pt x="207" y="35"/>
                  </a:moveTo>
                  <a:cubicBezTo>
                    <a:pt x="149" y="1"/>
                    <a:pt x="80" y="12"/>
                    <a:pt x="46" y="58"/>
                  </a:cubicBezTo>
                  <a:cubicBezTo>
                    <a:pt x="0" y="104"/>
                    <a:pt x="11" y="185"/>
                    <a:pt x="69" y="219"/>
                  </a:cubicBezTo>
                  <a:cubicBezTo>
                    <a:pt x="345" y="425"/>
                    <a:pt x="574" y="713"/>
                    <a:pt x="735" y="1022"/>
                  </a:cubicBezTo>
                  <a:cubicBezTo>
                    <a:pt x="758" y="1057"/>
                    <a:pt x="792" y="1080"/>
                    <a:pt x="838" y="1080"/>
                  </a:cubicBezTo>
                  <a:cubicBezTo>
                    <a:pt x="861" y="1080"/>
                    <a:pt x="873" y="1080"/>
                    <a:pt x="896" y="1068"/>
                  </a:cubicBezTo>
                  <a:cubicBezTo>
                    <a:pt x="942" y="1034"/>
                    <a:pt x="965" y="965"/>
                    <a:pt x="942" y="907"/>
                  </a:cubicBezTo>
                  <a:cubicBezTo>
                    <a:pt x="758" y="575"/>
                    <a:pt x="505" y="264"/>
                    <a:pt x="207" y="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593683" y="3105962"/>
              <a:ext cx="29127" cy="28711"/>
            </a:xfrm>
            <a:custGeom>
              <a:avLst/>
              <a:gdLst/>
              <a:ahLst/>
              <a:cxnLst/>
              <a:rect l="l" t="t" r="r" b="b"/>
              <a:pathLst>
                <a:path w="840" h="828" extrusionOk="0">
                  <a:moveTo>
                    <a:pt x="196" y="35"/>
                  </a:moveTo>
                  <a:cubicBezTo>
                    <a:pt x="162" y="1"/>
                    <a:pt x="82" y="1"/>
                    <a:pt x="36" y="35"/>
                  </a:cubicBezTo>
                  <a:cubicBezTo>
                    <a:pt x="1" y="81"/>
                    <a:pt x="1" y="161"/>
                    <a:pt x="36" y="195"/>
                  </a:cubicBezTo>
                  <a:lnTo>
                    <a:pt x="633" y="792"/>
                  </a:lnTo>
                  <a:cubicBezTo>
                    <a:pt x="656" y="815"/>
                    <a:pt x="679" y="827"/>
                    <a:pt x="713" y="827"/>
                  </a:cubicBezTo>
                  <a:cubicBezTo>
                    <a:pt x="748" y="827"/>
                    <a:pt x="771" y="815"/>
                    <a:pt x="793" y="792"/>
                  </a:cubicBezTo>
                  <a:cubicBezTo>
                    <a:pt x="839" y="746"/>
                    <a:pt x="839" y="678"/>
                    <a:pt x="793" y="63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203519" y="3291093"/>
              <a:ext cx="11998" cy="7975"/>
            </a:xfrm>
            <a:custGeom>
              <a:avLst/>
              <a:gdLst/>
              <a:ahLst/>
              <a:cxnLst/>
              <a:rect l="l" t="t" r="r" b="b"/>
              <a:pathLst>
                <a:path w="346" h="230" extrusionOk="0">
                  <a:moveTo>
                    <a:pt x="231" y="0"/>
                  </a:moveTo>
                  <a:lnTo>
                    <a:pt x="116" y="0"/>
                  </a:lnTo>
                  <a:cubicBezTo>
                    <a:pt x="47" y="0"/>
                    <a:pt x="1" y="58"/>
                    <a:pt x="1" y="115"/>
                  </a:cubicBezTo>
                  <a:cubicBezTo>
                    <a:pt x="1" y="173"/>
                    <a:pt x="47" y="230"/>
                    <a:pt x="116" y="230"/>
                  </a:cubicBezTo>
                  <a:lnTo>
                    <a:pt x="231" y="230"/>
                  </a:lnTo>
                  <a:cubicBezTo>
                    <a:pt x="288" y="230"/>
                    <a:pt x="345" y="173"/>
                    <a:pt x="345" y="115"/>
                  </a:cubicBezTo>
                  <a:cubicBezTo>
                    <a:pt x="345" y="58"/>
                    <a:pt x="288" y="0"/>
                    <a:pt x="23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100811" y="2859524"/>
              <a:ext cx="11998" cy="7975"/>
            </a:xfrm>
            <a:custGeom>
              <a:avLst/>
              <a:gdLst/>
              <a:ahLst/>
              <a:cxnLst/>
              <a:rect l="l" t="t" r="r" b="b"/>
              <a:pathLst>
                <a:path w="346" h="230" extrusionOk="0">
                  <a:moveTo>
                    <a:pt x="230" y="0"/>
                  </a:moveTo>
                  <a:lnTo>
                    <a:pt x="105" y="0"/>
                  </a:lnTo>
                  <a:cubicBezTo>
                    <a:pt x="47" y="0"/>
                    <a:pt x="1" y="46"/>
                    <a:pt x="1" y="115"/>
                  </a:cubicBezTo>
                  <a:cubicBezTo>
                    <a:pt x="1" y="173"/>
                    <a:pt x="47" y="230"/>
                    <a:pt x="105" y="230"/>
                  </a:cubicBezTo>
                  <a:lnTo>
                    <a:pt x="230" y="230"/>
                  </a:lnTo>
                  <a:cubicBezTo>
                    <a:pt x="288" y="230"/>
                    <a:pt x="345" y="173"/>
                    <a:pt x="345" y="115"/>
                  </a:cubicBezTo>
                  <a:cubicBezTo>
                    <a:pt x="345" y="46"/>
                    <a:pt x="288" y="0"/>
                    <a:pt x="23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047100" y="2908867"/>
              <a:ext cx="11963" cy="8010"/>
            </a:xfrm>
            <a:custGeom>
              <a:avLst/>
              <a:gdLst/>
              <a:ahLst/>
              <a:cxnLst/>
              <a:rect l="l" t="t" r="r" b="b"/>
              <a:pathLst>
                <a:path w="345" h="231" extrusionOk="0">
                  <a:moveTo>
                    <a:pt x="241" y="1"/>
                  </a:moveTo>
                  <a:lnTo>
                    <a:pt x="115" y="1"/>
                  </a:lnTo>
                  <a:cubicBezTo>
                    <a:pt x="57" y="1"/>
                    <a:pt x="0" y="47"/>
                    <a:pt x="0" y="116"/>
                  </a:cubicBezTo>
                  <a:cubicBezTo>
                    <a:pt x="0" y="173"/>
                    <a:pt x="57" y="230"/>
                    <a:pt x="115" y="230"/>
                  </a:cubicBezTo>
                  <a:lnTo>
                    <a:pt x="241" y="230"/>
                  </a:lnTo>
                  <a:cubicBezTo>
                    <a:pt x="299" y="230"/>
                    <a:pt x="345" y="173"/>
                    <a:pt x="345" y="116"/>
                  </a:cubicBezTo>
                  <a:cubicBezTo>
                    <a:pt x="345" y="47"/>
                    <a:pt x="299" y="1"/>
                    <a:pt x="24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561053" y="2617075"/>
              <a:ext cx="7975" cy="11963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115" y="345"/>
                  </a:moveTo>
                  <a:cubicBezTo>
                    <a:pt x="173" y="345"/>
                    <a:pt x="230" y="299"/>
                    <a:pt x="230" y="230"/>
                  </a:cubicBezTo>
                  <a:lnTo>
                    <a:pt x="230" y="115"/>
                  </a:lnTo>
                  <a:cubicBezTo>
                    <a:pt x="230" y="46"/>
                    <a:pt x="173" y="0"/>
                    <a:pt x="115" y="0"/>
                  </a:cubicBezTo>
                  <a:cubicBezTo>
                    <a:pt x="46" y="0"/>
                    <a:pt x="0" y="46"/>
                    <a:pt x="0" y="115"/>
                  </a:cubicBezTo>
                  <a:lnTo>
                    <a:pt x="0" y="230"/>
                  </a:lnTo>
                  <a:cubicBezTo>
                    <a:pt x="0" y="299"/>
                    <a:pt x="46" y="345"/>
                    <a:pt x="115" y="3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37"/>
            <p:cNvGrpSpPr/>
            <p:nvPr/>
          </p:nvGrpSpPr>
          <p:grpSpPr>
            <a:xfrm>
              <a:off x="970225" y="2539021"/>
              <a:ext cx="961122" cy="961122"/>
              <a:chOff x="970225" y="2539021"/>
              <a:chExt cx="961122" cy="961122"/>
            </a:xfrm>
          </p:grpSpPr>
          <p:sp>
            <p:nvSpPr>
              <p:cNvPr id="442" name="Google Shape;442;p37"/>
              <p:cNvSpPr/>
              <p:nvPr/>
            </p:nvSpPr>
            <p:spPr>
              <a:xfrm>
                <a:off x="970225" y="2539021"/>
                <a:ext cx="961122" cy="961122"/>
              </a:xfrm>
              <a:custGeom>
                <a:avLst/>
                <a:gdLst/>
                <a:ahLst/>
                <a:cxnLst/>
                <a:rect l="l" t="t" r="r" b="b"/>
                <a:pathLst>
                  <a:path w="27718" h="27718" extrusionOk="0">
                    <a:moveTo>
                      <a:pt x="14181" y="701"/>
                    </a:moveTo>
                    <a:lnTo>
                      <a:pt x="14181" y="701"/>
                    </a:lnTo>
                    <a:cubicBezTo>
                      <a:pt x="11758" y="4099"/>
                      <a:pt x="7647" y="6212"/>
                      <a:pt x="3468" y="6224"/>
                    </a:cubicBezTo>
                    <a:cubicBezTo>
                      <a:pt x="5030" y="4272"/>
                      <a:pt x="7142" y="2688"/>
                      <a:pt x="9542" y="1723"/>
                    </a:cubicBezTo>
                    <a:cubicBezTo>
                      <a:pt x="9714" y="1941"/>
                      <a:pt x="9841" y="2216"/>
                      <a:pt x="9875" y="2492"/>
                    </a:cubicBezTo>
                    <a:cubicBezTo>
                      <a:pt x="9875" y="2550"/>
                      <a:pt x="9921" y="2596"/>
                      <a:pt x="9979" y="2596"/>
                    </a:cubicBezTo>
                    <a:lnTo>
                      <a:pt x="10002" y="2596"/>
                    </a:lnTo>
                    <a:cubicBezTo>
                      <a:pt x="10059" y="2584"/>
                      <a:pt x="10104" y="2527"/>
                      <a:pt x="10093" y="2469"/>
                    </a:cubicBezTo>
                    <a:cubicBezTo>
                      <a:pt x="10059" y="2171"/>
                      <a:pt x="9944" y="1884"/>
                      <a:pt x="9760" y="1631"/>
                    </a:cubicBezTo>
                    <a:cubicBezTo>
                      <a:pt x="9898" y="1585"/>
                      <a:pt x="10036" y="1528"/>
                      <a:pt x="10173" y="1482"/>
                    </a:cubicBezTo>
                    <a:cubicBezTo>
                      <a:pt x="10311" y="1677"/>
                      <a:pt x="10415" y="1907"/>
                      <a:pt x="10449" y="2148"/>
                    </a:cubicBezTo>
                    <a:cubicBezTo>
                      <a:pt x="10461" y="2205"/>
                      <a:pt x="10507" y="2239"/>
                      <a:pt x="10564" y="2239"/>
                    </a:cubicBezTo>
                    <a:lnTo>
                      <a:pt x="10576" y="2239"/>
                    </a:lnTo>
                    <a:cubicBezTo>
                      <a:pt x="10645" y="2228"/>
                      <a:pt x="10691" y="2171"/>
                      <a:pt x="10679" y="2114"/>
                    </a:cubicBezTo>
                    <a:cubicBezTo>
                      <a:pt x="10645" y="1861"/>
                      <a:pt x="10541" y="1619"/>
                      <a:pt x="10403" y="1413"/>
                    </a:cubicBezTo>
                    <a:cubicBezTo>
                      <a:pt x="10576" y="1356"/>
                      <a:pt x="10759" y="1298"/>
                      <a:pt x="10931" y="1241"/>
                    </a:cubicBezTo>
                    <a:cubicBezTo>
                      <a:pt x="10989" y="1379"/>
                      <a:pt x="11035" y="1517"/>
                      <a:pt x="11046" y="1665"/>
                    </a:cubicBezTo>
                    <a:cubicBezTo>
                      <a:pt x="11058" y="1723"/>
                      <a:pt x="11104" y="1769"/>
                      <a:pt x="11161" y="1769"/>
                    </a:cubicBezTo>
                    <a:lnTo>
                      <a:pt x="11184" y="1769"/>
                    </a:lnTo>
                    <a:cubicBezTo>
                      <a:pt x="11242" y="1757"/>
                      <a:pt x="11288" y="1700"/>
                      <a:pt x="11276" y="1642"/>
                    </a:cubicBezTo>
                    <a:cubicBezTo>
                      <a:pt x="11253" y="1482"/>
                      <a:pt x="11219" y="1333"/>
                      <a:pt x="11150" y="1183"/>
                    </a:cubicBezTo>
                    <a:cubicBezTo>
                      <a:pt x="12125" y="919"/>
                      <a:pt x="13148" y="747"/>
                      <a:pt x="14181" y="701"/>
                    </a:cubicBezTo>
                    <a:close/>
                    <a:moveTo>
                      <a:pt x="14858" y="678"/>
                    </a:moveTo>
                    <a:cubicBezTo>
                      <a:pt x="15156" y="678"/>
                      <a:pt x="15467" y="701"/>
                      <a:pt x="15765" y="713"/>
                    </a:cubicBezTo>
                    <a:cubicBezTo>
                      <a:pt x="13034" y="4854"/>
                      <a:pt x="8211" y="7420"/>
                      <a:pt x="3263" y="7420"/>
                    </a:cubicBezTo>
                    <a:cubicBezTo>
                      <a:pt x="3052" y="7420"/>
                      <a:pt x="2841" y="7415"/>
                      <a:pt x="2631" y="7406"/>
                    </a:cubicBezTo>
                    <a:cubicBezTo>
                      <a:pt x="2791" y="7153"/>
                      <a:pt x="2952" y="6913"/>
                      <a:pt x="3124" y="6683"/>
                    </a:cubicBezTo>
                    <a:lnTo>
                      <a:pt x="3434" y="6683"/>
                    </a:lnTo>
                    <a:cubicBezTo>
                      <a:pt x="7866" y="6683"/>
                      <a:pt x="12252" y="4375"/>
                      <a:pt x="14732" y="713"/>
                    </a:cubicBezTo>
                    <a:cubicBezTo>
                      <a:pt x="14732" y="701"/>
                      <a:pt x="14732" y="690"/>
                      <a:pt x="14743" y="690"/>
                    </a:cubicBezTo>
                    <a:cubicBezTo>
                      <a:pt x="14778" y="690"/>
                      <a:pt x="14812" y="678"/>
                      <a:pt x="14858" y="678"/>
                    </a:cubicBezTo>
                    <a:close/>
                    <a:moveTo>
                      <a:pt x="16029" y="736"/>
                    </a:moveTo>
                    <a:cubicBezTo>
                      <a:pt x="16087" y="747"/>
                      <a:pt x="16144" y="747"/>
                      <a:pt x="16202" y="759"/>
                    </a:cubicBezTo>
                    <a:cubicBezTo>
                      <a:pt x="16350" y="1195"/>
                      <a:pt x="16431" y="1654"/>
                      <a:pt x="16454" y="2125"/>
                    </a:cubicBezTo>
                    <a:cubicBezTo>
                      <a:pt x="16454" y="2193"/>
                      <a:pt x="16500" y="2239"/>
                      <a:pt x="16569" y="2239"/>
                    </a:cubicBezTo>
                    <a:cubicBezTo>
                      <a:pt x="16626" y="2239"/>
                      <a:pt x="16684" y="2182"/>
                      <a:pt x="16672" y="2125"/>
                    </a:cubicBezTo>
                    <a:cubicBezTo>
                      <a:pt x="16661" y="1665"/>
                      <a:pt x="16580" y="1218"/>
                      <a:pt x="16454" y="782"/>
                    </a:cubicBezTo>
                    <a:lnTo>
                      <a:pt x="16454" y="782"/>
                    </a:lnTo>
                    <a:cubicBezTo>
                      <a:pt x="16649" y="805"/>
                      <a:pt x="16845" y="839"/>
                      <a:pt x="17039" y="874"/>
                    </a:cubicBezTo>
                    <a:cubicBezTo>
                      <a:pt x="17062" y="999"/>
                      <a:pt x="17074" y="1137"/>
                      <a:pt x="17039" y="1264"/>
                    </a:cubicBezTo>
                    <a:cubicBezTo>
                      <a:pt x="17016" y="1321"/>
                      <a:pt x="17051" y="1390"/>
                      <a:pt x="17120" y="1402"/>
                    </a:cubicBezTo>
                    <a:cubicBezTo>
                      <a:pt x="17131" y="1402"/>
                      <a:pt x="17131" y="1413"/>
                      <a:pt x="17143" y="1413"/>
                    </a:cubicBezTo>
                    <a:cubicBezTo>
                      <a:pt x="17200" y="1413"/>
                      <a:pt x="17246" y="1379"/>
                      <a:pt x="17258" y="1321"/>
                    </a:cubicBezTo>
                    <a:cubicBezTo>
                      <a:pt x="17292" y="1183"/>
                      <a:pt x="17292" y="1045"/>
                      <a:pt x="17281" y="919"/>
                    </a:cubicBezTo>
                    <a:lnTo>
                      <a:pt x="17281" y="919"/>
                    </a:lnTo>
                    <a:cubicBezTo>
                      <a:pt x="17924" y="1034"/>
                      <a:pt x="18532" y="1206"/>
                      <a:pt x="19129" y="1425"/>
                    </a:cubicBezTo>
                    <a:cubicBezTo>
                      <a:pt x="17430" y="5282"/>
                      <a:pt x="14043" y="7705"/>
                      <a:pt x="11505" y="9071"/>
                    </a:cubicBezTo>
                    <a:cubicBezTo>
                      <a:pt x="8233" y="10817"/>
                      <a:pt x="4559" y="11804"/>
                      <a:pt x="850" y="11953"/>
                    </a:cubicBezTo>
                    <a:cubicBezTo>
                      <a:pt x="942" y="11391"/>
                      <a:pt x="1080" y="10851"/>
                      <a:pt x="1253" y="10322"/>
                    </a:cubicBezTo>
                    <a:cubicBezTo>
                      <a:pt x="1402" y="10357"/>
                      <a:pt x="1551" y="10414"/>
                      <a:pt x="1666" y="10518"/>
                    </a:cubicBezTo>
                    <a:cubicBezTo>
                      <a:pt x="1689" y="10529"/>
                      <a:pt x="1712" y="10541"/>
                      <a:pt x="1735" y="10541"/>
                    </a:cubicBezTo>
                    <a:cubicBezTo>
                      <a:pt x="1769" y="10541"/>
                      <a:pt x="1804" y="10529"/>
                      <a:pt x="1827" y="10506"/>
                    </a:cubicBezTo>
                    <a:cubicBezTo>
                      <a:pt x="1861" y="10449"/>
                      <a:pt x="1861" y="10380"/>
                      <a:pt x="1815" y="10345"/>
                    </a:cubicBezTo>
                    <a:cubicBezTo>
                      <a:pt x="1666" y="10231"/>
                      <a:pt x="1493" y="10151"/>
                      <a:pt x="1322" y="10105"/>
                    </a:cubicBezTo>
                    <a:cubicBezTo>
                      <a:pt x="1424" y="9806"/>
                      <a:pt x="1539" y="9508"/>
                      <a:pt x="1666" y="9220"/>
                    </a:cubicBezTo>
                    <a:cubicBezTo>
                      <a:pt x="2148" y="9416"/>
                      <a:pt x="2585" y="9691"/>
                      <a:pt x="2975" y="10036"/>
                    </a:cubicBezTo>
                    <a:cubicBezTo>
                      <a:pt x="2998" y="10047"/>
                      <a:pt x="3021" y="10059"/>
                      <a:pt x="3044" y="10059"/>
                    </a:cubicBezTo>
                    <a:cubicBezTo>
                      <a:pt x="3078" y="10059"/>
                      <a:pt x="3113" y="10047"/>
                      <a:pt x="3136" y="10024"/>
                    </a:cubicBezTo>
                    <a:cubicBezTo>
                      <a:pt x="3170" y="9978"/>
                      <a:pt x="3170" y="9909"/>
                      <a:pt x="3124" y="9863"/>
                    </a:cubicBezTo>
                    <a:cubicBezTo>
                      <a:pt x="2722" y="9508"/>
                      <a:pt x="2251" y="9220"/>
                      <a:pt x="1758" y="9013"/>
                    </a:cubicBezTo>
                    <a:cubicBezTo>
                      <a:pt x="1861" y="8773"/>
                      <a:pt x="1976" y="8543"/>
                      <a:pt x="2102" y="8314"/>
                    </a:cubicBezTo>
                    <a:lnTo>
                      <a:pt x="3124" y="8945"/>
                    </a:lnTo>
                    <a:cubicBezTo>
                      <a:pt x="3147" y="8957"/>
                      <a:pt x="3159" y="8968"/>
                      <a:pt x="3182" y="8968"/>
                    </a:cubicBezTo>
                    <a:cubicBezTo>
                      <a:pt x="3216" y="8968"/>
                      <a:pt x="3262" y="8945"/>
                      <a:pt x="3284" y="8911"/>
                    </a:cubicBezTo>
                    <a:cubicBezTo>
                      <a:pt x="3307" y="8853"/>
                      <a:pt x="3296" y="8784"/>
                      <a:pt x="3239" y="8761"/>
                    </a:cubicBezTo>
                    <a:lnTo>
                      <a:pt x="2205" y="8118"/>
                    </a:lnTo>
                    <a:cubicBezTo>
                      <a:pt x="2297" y="7946"/>
                      <a:pt x="2389" y="7785"/>
                      <a:pt x="2493" y="7625"/>
                    </a:cubicBezTo>
                    <a:cubicBezTo>
                      <a:pt x="2756" y="7648"/>
                      <a:pt x="3009" y="7648"/>
                      <a:pt x="3273" y="7648"/>
                    </a:cubicBezTo>
                    <a:cubicBezTo>
                      <a:pt x="8336" y="7648"/>
                      <a:pt x="13262" y="4995"/>
                      <a:pt x="16029" y="736"/>
                    </a:cubicBezTo>
                    <a:close/>
                    <a:moveTo>
                      <a:pt x="19554" y="1596"/>
                    </a:moveTo>
                    <a:cubicBezTo>
                      <a:pt x="19968" y="1769"/>
                      <a:pt x="20381" y="1964"/>
                      <a:pt x="20771" y="2182"/>
                    </a:cubicBezTo>
                    <a:cubicBezTo>
                      <a:pt x="20542" y="2308"/>
                      <a:pt x="20369" y="2527"/>
                      <a:pt x="20300" y="2779"/>
                    </a:cubicBezTo>
                    <a:cubicBezTo>
                      <a:pt x="20289" y="2836"/>
                      <a:pt x="20323" y="2905"/>
                      <a:pt x="20392" y="2917"/>
                    </a:cubicBezTo>
                    <a:lnTo>
                      <a:pt x="20415" y="2917"/>
                    </a:lnTo>
                    <a:cubicBezTo>
                      <a:pt x="20461" y="2917"/>
                      <a:pt x="20507" y="2882"/>
                      <a:pt x="20530" y="2836"/>
                    </a:cubicBezTo>
                    <a:cubicBezTo>
                      <a:pt x="20588" y="2596"/>
                      <a:pt x="20782" y="2400"/>
                      <a:pt x="21012" y="2331"/>
                    </a:cubicBezTo>
                    <a:cubicBezTo>
                      <a:pt x="21150" y="2400"/>
                      <a:pt x="21276" y="2481"/>
                      <a:pt x="21402" y="2561"/>
                    </a:cubicBezTo>
                    <a:cubicBezTo>
                      <a:pt x="21379" y="2573"/>
                      <a:pt x="21368" y="2596"/>
                      <a:pt x="21356" y="2607"/>
                    </a:cubicBezTo>
                    <a:cubicBezTo>
                      <a:pt x="17602" y="10276"/>
                      <a:pt x="9382" y="15547"/>
                      <a:pt x="850" y="15777"/>
                    </a:cubicBezTo>
                    <a:cubicBezTo>
                      <a:pt x="736" y="15145"/>
                      <a:pt x="679" y="14502"/>
                      <a:pt x="679" y="13859"/>
                    </a:cubicBezTo>
                    <a:cubicBezTo>
                      <a:pt x="679" y="13365"/>
                      <a:pt x="725" y="12883"/>
                      <a:pt x="782" y="12401"/>
                    </a:cubicBezTo>
                    <a:cubicBezTo>
                      <a:pt x="4582" y="12274"/>
                      <a:pt x="8359" y="11264"/>
                      <a:pt x="11724" y="9473"/>
                    </a:cubicBezTo>
                    <a:cubicBezTo>
                      <a:pt x="14330" y="8072"/>
                      <a:pt x="17797" y="5581"/>
                      <a:pt x="19554" y="1596"/>
                    </a:cubicBezTo>
                    <a:close/>
                    <a:moveTo>
                      <a:pt x="21563" y="2676"/>
                    </a:moveTo>
                    <a:cubicBezTo>
                      <a:pt x="21884" y="2894"/>
                      <a:pt x="22195" y="3124"/>
                      <a:pt x="22493" y="3377"/>
                    </a:cubicBezTo>
                    <a:cubicBezTo>
                      <a:pt x="22091" y="3502"/>
                      <a:pt x="21701" y="3663"/>
                      <a:pt x="21345" y="3882"/>
                    </a:cubicBezTo>
                    <a:cubicBezTo>
                      <a:pt x="21287" y="3916"/>
                      <a:pt x="21264" y="3985"/>
                      <a:pt x="21299" y="4042"/>
                    </a:cubicBezTo>
                    <a:cubicBezTo>
                      <a:pt x="21322" y="4076"/>
                      <a:pt x="21356" y="4088"/>
                      <a:pt x="21402" y="4088"/>
                    </a:cubicBezTo>
                    <a:cubicBezTo>
                      <a:pt x="21414" y="4088"/>
                      <a:pt x="21437" y="4088"/>
                      <a:pt x="21460" y="4076"/>
                    </a:cubicBezTo>
                    <a:cubicBezTo>
                      <a:pt x="21851" y="3847"/>
                      <a:pt x="22264" y="3675"/>
                      <a:pt x="22700" y="3548"/>
                    </a:cubicBezTo>
                    <a:cubicBezTo>
                      <a:pt x="22849" y="3675"/>
                      <a:pt x="22987" y="3813"/>
                      <a:pt x="23136" y="3939"/>
                    </a:cubicBezTo>
                    <a:lnTo>
                      <a:pt x="23124" y="3951"/>
                    </a:lnTo>
                    <a:cubicBezTo>
                      <a:pt x="23124" y="3962"/>
                      <a:pt x="23124" y="3962"/>
                      <a:pt x="23113" y="3962"/>
                    </a:cubicBezTo>
                    <a:cubicBezTo>
                      <a:pt x="22413" y="4111"/>
                      <a:pt x="21747" y="4444"/>
                      <a:pt x="21208" y="4926"/>
                    </a:cubicBezTo>
                    <a:cubicBezTo>
                      <a:pt x="21162" y="4972"/>
                      <a:pt x="21162" y="5041"/>
                      <a:pt x="21196" y="5087"/>
                    </a:cubicBezTo>
                    <a:cubicBezTo>
                      <a:pt x="21219" y="5110"/>
                      <a:pt x="21253" y="5122"/>
                      <a:pt x="21287" y="5122"/>
                    </a:cubicBezTo>
                    <a:cubicBezTo>
                      <a:pt x="21310" y="5122"/>
                      <a:pt x="21333" y="5110"/>
                      <a:pt x="21356" y="5099"/>
                    </a:cubicBezTo>
                    <a:cubicBezTo>
                      <a:pt x="21828" y="4685"/>
                      <a:pt x="22390" y="4387"/>
                      <a:pt x="22999" y="4226"/>
                    </a:cubicBezTo>
                    <a:lnTo>
                      <a:pt x="22999" y="4226"/>
                    </a:lnTo>
                    <a:cubicBezTo>
                      <a:pt x="21173" y="8314"/>
                      <a:pt x="18153" y="11965"/>
                      <a:pt x="14479" y="14514"/>
                    </a:cubicBezTo>
                    <a:cubicBezTo>
                      <a:pt x="10782" y="17062"/>
                      <a:pt x="6305" y="18601"/>
                      <a:pt x="1827" y="18865"/>
                    </a:cubicBezTo>
                    <a:cubicBezTo>
                      <a:pt x="1792" y="18773"/>
                      <a:pt x="1746" y="18670"/>
                      <a:pt x="1712" y="18578"/>
                    </a:cubicBezTo>
                    <a:cubicBezTo>
                      <a:pt x="1965" y="18176"/>
                      <a:pt x="2263" y="17808"/>
                      <a:pt x="2619" y="17476"/>
                    </a:cubicBezTo>
                    <a:cubicBezTo>
                      <a:pt x="2664" y="17430"/>
                      <a:pt x="2676" y="17361"/>
                      <a:pt x="2631" y="17315"/>
                    </a:cubicBezTo>
                    <a:cubicBezTo>
                      <a:pt x="2606" y="17290"/>
                      <a:pt x="2575" y="17279"/>
                      <a:pt x="2544" y="17279"/>
                    </a:cubicBezTo>
                    <a:cubicBezTo>
                      <a:pt x="2517" y="17279"/>
                      <a:pt x="2491" y="17287"/>
                      <a:pt x="2470" y="17303"/>
                    </a:cubicBezTo>
                    <a:cubicBezTo>
                      <a:pt x="2136" y="17614"/>
                      <a:pt x="1850" y="17958"/>
                      <a:pt x="1597" y="18336"/>
                    </a:cubicBezTo>
                    <a:lnTo>
                      <a:pt x="1356" y="17716"/>
                    </a:lnTo>
                    <a:cubicBezTo>
                      <a:pt x="1391" y="17625"/>
                      <a:pt x="1447" y="17533"/>
                      <a:pt x="1516" y="17464"/>
                    </a:cubicBezTo>
                    <a:cubicBezTo>
                      <a:pt x="1621" y="17370"/>
                      <a:pt x="1755" y="17314"/>
                      <a:pt x="1883" y="17314"/>
                    </a:cubicBezTo>
                    <a:cubicBezTo>
                      <a:pt x="1895" y="17314"/>
                      <a:pt x="1907" y="17314"/>
                      <a:pt x="1919" y="17315"/>
                    </a:cubicBezTo>
                    <a:cubicBezTo>
                      <a:pt x="1923" y="17316"/>
                      <a:pt x="1928" y="17316"/>
                      <a:pt x="1933" y="17316"/>
                    </a:cubicBezTo>
                    <a:cubicBezTo>
                      <a:pt x="1985" y="17316"/>
                      <a:pt x="2033" y="17264"/>
                      <a:pt x="2033" y="17211"/>
                    </a:cubicBezTo>
                    <a:cubicBezTo>
                      <a:pt x="2033" y="17142"/>
                      <a:pt x="1988" y="17085"/>
                      <a:pt x="1930" y="17085"/>
                    </a:cubicBezTo>
                    <a:cubicBezTo>
                      <a:pt x="1916" y="17085"/>
                      <a:pt x="1903" y="17084"/>
                      <a:pt x="1889" y="17084"/>
                    </a:cubicBezTo>
                    <a:cubicBezTo>
                      <a:pt x="1698" y="17084"/>
                      <a:pt x="1518" y="17163"/>
                      <a:pt x="1368" y="17292"/>
                    </a:cubicBezTo>
                    <a:cubicBezTo>
                      <a:pt x="1333" y="17326"/>
                      <a:pt x="1287" y="17372"/>
                      <a:pt x="1264" y="17418"/>
                    </a:cubicBezTo>
                    <a:cubicBezTo>
                      <a:pt x="1103" y="16948"/>
                      <a:pt x="988" y="16476"/>
                      <a:pt x="896" y="15994"/>
                    </a:cubicBezTo>
                    <a:cubicBezTo>
                      <a:pt x="9496" y="15754"/>
                      <a:pt x="17774" y="10437"/>
                      <a:pt x="21563" y="2711"/>
                    </a:cubicBezTo>
                    <a:lnTo>
                      <a:pt x="21563" y="2676"/>
                    </a:lnTo>
                    <a:close/>
                    <a:moveTo>
                      <a:pt x="23469" y="4283"/>
                    </a:moveTo>
                    <a:cubicBezTo>
                      <a:pt x="24032" y="4880"/>
                      <a:pt x="24548" y="5535"/>
                      <a:pt x="24984" y="6247"/>
                    </a:cubicBezTo>
                    <a:cubicBezTo>
                      <a:pt x="21391" y="12654"/>
                      <a:pt x="15662" y="17705"/>
                      <a:pt x="8853" y="20484"/>
                    </a:cubicBezTo>
                    <a:cubicBezTo>
                      <a:pt x="8015" y="20828"/>
                      <a:pt x="7039" y="21184"/>
                      <a:pt x="5994" y="21402"/>
                    </a:cubicBezTo>
                    <a:cubicBezTo>
                      <a:pt x="5974" y="21382"/>
                      <a:pt x="5949" y="21373"/>
                      <a:pt x="5925" y="21373"/>
                    </a:cubicBezTo>
                    <a:cubicBezTo>
                      <a:pt x="5894" y="21373"/>
                      <a:pt x="5864" y="21388"/>
                      <a:pt x="5845" y="21413"/>
                    </a:cubicBezTo>
                    <a:lnTo>
                      <a:pt x="5833" y="21425"/>
                    </a:lnTo>
                    <a:cubicBezTo>
                      <a:pt x="5547" y="21482"/>
                      <a:pt x="5259" y="21528"/>
                      <a:pt x="4973" y="21563"/>
                    </a:cubicBezTo>
                    <a:cubicBezTo>
                      <a:pt x="5076" y="21368"/>
                      <a:pt x="5179" y="21184"/>
                      <a:pt x="5305" y="21023"/>
                    </a:cubicBezTo>
                    <a:cubicBezTo>
                      <a:pt x="5351" y="20966"/>
                      <a:pt x="5340" y="20897"/>
                      <a:pt x="5282" y="20862"/>
                    </a:cubicBezTo>
                    <a:cubicBezTo>
                      <a:pt x="5262" y="20848"/>
                      <a:pt x="5238" y="20839"/>
                      <a:pt x="5214" y="20839"/>
                    </a:cubicBezTo>
                    <a:cubicBezTo>
                      <a:pt x="5183" y="20839"/>
                      <a:pt x="5153" y="20853"/>
                      <a:pt x="5133" y="20885"/>
                    </a:cubicBezTo>
                    <a:cubicBezTo>
                      <a:pt x="4961" y="21104"/>
                      <a:pt x="4823" y="21334"/>
                      <a:pt x="4708" y="21586"/>
                    </a:cubicBezTo>
                    <a:cubicBezTo>
                      <a:pt x="4410" y="21609"/>
                      <a:pt x="4111" y="21609"/>
                      <a:pt x="3802" y="21609"/>
                    </a:cubicBezTo>
                    <a:cubicBezTo>
                      <a:pt x="3905" y="21253"/>
                      <a:pt x="4077" y="20931"/>
                      <a:pt x="4307" y="20656"/>
                    </a:cubicBezTo>
                    <a:cubicBezTo>
                      <a:pt x="4353" y="20610"/>
                      <a:pt x="4341" y="20530"/>
                      <a:pt x="4295" y="20495"/>
                    </a:cubicBezTo>
                    <a:cubicBezTo>
                      <a:pt x="4275" y="20475"/>
                      <a:pt x="4250" y="20466"/>
                      <a:pt x="4225" y="20466"/>
                    </a:cubicBezTo>
                    <a:cubicBezTo>
                      <a:pt x="4193" y="20466"/>
                      <a:pt x="4160" y="20481"/>
                      <a:pt x="4134" y="20507"/>
                    </a:cubicBezTo>
                    <a:cubicBezTo>
                      <a:pt x="3871" y="20816"/>
                      <a:pt x="3675" y="21196"/>
                      <a:pt x="3572" y="21597"/>
                    </a:cubicBezTo>
                    <a:cubicBezTo>
                      <a:pt x="3560" y="21597"/>
                      <a:pt x="3560" y="21586"/>
                      <a:pt x="3549" y="21586"/>
                    </a:cubicBezTo>
                    <a:cubicBezTo>
                      <a:pt x="3388" y="21391"/>
                      <a:pt x="3239" y="21184"/>
                      <a:pt x="3090" y="20989"/>
                    </a:cubicBezTo>
                    <a:cubicBezTo>
                      <a:pt x="3090" y="20725"/>
                      <a:pt x="3251" y="20461"/>
                      <a:pt x="3480" y="20357"/>
                    </a:cubicBezTo>
                    <a:cubicBezTo>
                      <a:pt x="3537" y="20323"/>
                      <a:pt x="3572" y="20265"/>
                      <a:pt x="3537" y="20208"/>
                    </a:cubicBezTo>
                    <a:cubicBezTo>
                      <a:pt x="3520" y="20166"/>
                      <a:pt x="3480" y="20137"/>
                      <a:pt x="3437" y="20137"/>
                    </a:cubicBezTo>
                    <a:cubicBezTo>
                      <a:pt x="3420" y="20137"/>
                      <a:pt x="3404" y="20141"/>
                      <a:pt x="3388" y="20151"/>
                    </a:cubicBezTo>
                    <a:cubicBezTo>
                      <a:pt x="3159" y="20254"/>
                      <a:pt x="2975" y="20472"/>
                      <a:pt x="2906" y="20714"/>
                    </a:cubicBezTo>
                    <a:cubicBezTo>
                      <a:pt x="2585" y="20265"/>
                      <a:pt x="2309" y="19795"/>
                      <a:pt x="2056" y="19301"/>
                    </a:cubicBezTo>
                    <a:cubicBezTo>
                      <a:pt x="6545" y="19002"/>
                      <a:pt x="11035" y="17441"/>
                      <a:pt x="14732" y="14881"/>
                    </a:cubicBezTo>
                    <a:cubicBezTo>
                      <a:pt x="18521" y="12263"/>
                      <a:pt x="21621" y="8508"/>
                      <a:pt x="23469" y="4283"/>
                    </a:cubicBezTo>
                    <a:close/>
                    <a:moveTo>
                      <a:pt x="4605" y="21816"/>
                    </a:moveTo>
                    <a:lnTo>
                      <a:pt x="4605" y="21816"/>
                    </a:lnTo>
                    <a:cubicBezTo>
                      <a:pt x="4513" y="22056"/>
                      <a:pt x="4456" y="22309"/>
                      <a:pt x="4410" y="22551"/>
                    </a:cubicBezTo>
                    <a:cubicBezTo>
                      <a:pt x="4180" y="22321"/>
                      <a:pt x="3962" y="22079"/>
                      <a:pt x="3756" y="21827"/>
                    </a:cubicBezTo>
                    <a:lnTo>
                      <a:pt x="3756" y="21827"/>
                    </a:lnTo>
                    <a:cubicBezTo>
                      <a:pt x="3859" y="21839"/>
                      <a:pt x="3973" y="21839"/>
                      <a:pt x="4077" y="21839"/>
                    </a:cubicBezTo>
                    <a:cubicBezTo>
                      <a:pt x="4261" y="21839"/>
                      <a:pt x="4433" y="21827"/>
                      <a:pt x="4605" y="21816"/>
                    </a:cubicBezTo>
                    <a:close/>
                    <a:moveTo>
                      <a:pt x="5639" y="21701"/>
                    </a:moveTo>
                    <a:lnTo>
                      <a:pt x="5639" y="21701"/>
                    </a:lnTo>
                    <a:cubicBezTo>
                      <a:pt x="5340" y="22137"/>
                      <a:pt x="5144" y="22653"/>
                      <a:pt x="5053" y="23171"/>
                    </a:cubicBezTo>
                    <a:lnTo>
                      <a:pt x="4605" y="22757"/>
                    </a:lnTo>
                    <a:cubicBezTo>
                      <a:pt x="4651" y="22424"/>
                      <a:pt x="4731" y="22102"/>
                      <a:pt x="4869" y="21804"/>
                    </a:cubicBezTo>
                    <a:cubicBezTo>
                      <a:pt x="5122" y="21781"/>
                      <a:pt x="5386" y="21747"/>
                      <a:pt x="5639" y="21701"/>
                    </a:cubicBezTo>
                    <a:close/>
                    <a:moveTo>
                      <a:pt x="25122" y="6477"/>
                    </a:moveTo>
                    <a:cubicBezTo>
                      <a:pt x="25295" y="6775"/>
                      <a:pt x="25467" y="7097"/>
                      <a:pt x="25627" y="7418"/>
                    </a:cubicBezTo>
                    <a:cubicBezTo>
                      <a:pt x="25610" y="7417"/>
                      <a:pt x="25593" y="7416"/>
                      <a:pt x="25576" y="7416"/>
                    </a:cubicBezTo>
                    <a:cubicBezTo>
                      <a:pt x="25455" y="7416"/>
                      <a:pt x="25337" y="7453"/>
                      <a:pt x="25237" y="7533"/>
                    </a:cubicBezTo>
                    <a:cubicBezTo>
                      <a:pt x="25191" y="7567"/>
                      <a:pt x="25180" y="7636"/>
                      <a:pt x="25214" y="7682"/>
                    </a:cubicBezTo>
                    <a:cubicBezTo>
                      <a:pt x="25243" y="7718"/>
                      <a:pt x="25281" y="7736"/>
                      <a:pt x="25316" y="7736"/>
                    </a:cubicBezTo>
                    <a:cubicBezTo>
                      <a:pt x="25337" y="7736"/>
                      <a:pt x="25358" y="7729"/>
                      <a:pt x="25375" y="7717"/>
                    </a:cubicBezTo>
                    <a:cubicBezTo>
                      <a:pt x="25443" y="7664"/>
                      <a:pt x="25525" y="7641"/>
                      <a:pt x="25610" y="7641"/>
                    </a:cubicBezTo>
                    <a:cubicBezTo>
                      <a:pt x="25654" y="7641"/>
                      <a:pt x="25699" y="7647"/>
                      <a:pt x="25742" y="7659"/>
                    </a:cubicBezTo>
                    <a:cubicBezTo>
                      <a:pt x="25788" y="7785"/>
                      <a:pt x="25846" y="7900"/>
                      <a:pt x="25903" y="8026"/>
                    </a:cubicBezTo>
                    <a:cubicBezTo>
                      <a:pt x="25806" y="8016"/>
                      <a:pt x="25710" y="8011"/>
                      <a:pt x="25614" y="8011"/>
                    </a:cubicBezTo>
                    <a:cubicBezTo>
                      <a:pt x="25275" y="8011"/>
                      <a:pt x="24942" y="8074"/>
                      <a:pt x="24629" y="8199"/>
                    </a:cubicBezTo>
                    <a:cubicBezTo>
                      <a:pt x="24571" y="8222"/>
                      <a:pt x="24548" y="8291"/>
                      <a:pt x="24571" y="8348"/>
                    </a:cubicBezTo>
                    <a:cubicBezTo>
                      <a:pt x="24583" y="8393"/>
                      <a:pt x="24629" y="8416"/>
                      <a:pt x="24675" y="8416"/>
                    </a:cubicBezTo>
                    <a:cubicBezTo>
                      <a:pt x="24686" y="8416"/>
                      <a:pt x="24698" y="8416"/>
                      <a:pt x="24709" y="8405"/>
                    </a:cubicBezTo>
                    <a:cubicBezTo>
                      <a:pt x="25016" y="8294"/>
                      <a:pt x="25337" y="8234"/>
                      <a:pt x="25660" y="8234"/>
                    </a:cubicBezTo>
                    <a:cubicBezTo>
                      <a:pt x="25771" y="8234"/>
                      <a:pt x="25883" y="8241"/>
                      <a:pt x="25995" y="8256"/>
                    </a:cubicBezTo>
                    <a:cubicBezTo>
                      <a:pt x="26041" y="8393"/>
                      <a:pt x="26099" y="8520"/>
                      <a:pt x="26145" y="8658"/>
                    </a:cubicBezTo>
                    <a:cubicBezTo>
                      <a:pt x="25548" y="8715"/>
                      <a:pt x="24962" y="8899"/>
                      <a:pt x="24445" y="9197"/>
                    </a:cubicBezTo>
                    <a:cubicBezTo>
                      <a:pt x="24387" y="9232"/>
                      <a:pt x="24376" y="9301"/>
                      <a:pt x="24399" y="9358"/>
                    </a:cubicBezTo>
                    <a:cubicBezTo>
                      <a:pt x="24422" y="9393"/>
                      <a:pt x="24456" y="9416"/>
                      <a:pt x="24502" y="9416"/>
                    </a:cubicBezTo>
                    <a:cubicBezTo>
                      <a:pt x="24525" y="9416"/>
                      <a:pt x="24537" y="9404"/>
                      <a:pt x="24560" y="9393"/>
                    </a:cubicBezTo>
                    <a:cubicBezTo>
                      <a:pt x="25030" y="9117"/>
                      <a:pt x="25570" y="8945"/>
                      <a:pt x="26122" y="8888"/>
                    </a:cubicBezTo>
                    <a:lnTo>
                      <a:pt x="26122" y="8888"/>
                    </a:lnTo>
                    <a:cubicBezTo>
                      <a:pt x="24996" y="11253"/>
                      <a:pt x="23343" y="13606"/>
                      <a:pt x="21070" y="16086"/>
                    </a:cubicBezTo>
                    <a:cubicBezTo>
                      <a:pt x="18429" y="18968"/>
                      <a:pt x="16041" y="20782"/>
                      <a:pt x="13538" y="21770"/>
                    </a:cubicBezTo>
                    <a:cubicBezTo>
                      <a:pt x="12125" y="22332"/>
                      <a:pt x="10610" y="22665"/>
                      <a:pt x="9140" y="22975"/>
                    </a:cubicBezTo>
                    <a:cubicBezTo>
                      <a:pt x="8176" y="23182"/>
                      <a:pt x="7177" y="23400"/>
                      <a:pt x="6190" y="23423"/>
                    </a:cubicBezTo>
                    <a:cubicBezTo>
                      <a:pt x="6270" y="23159"/>
                      <a:pt x="6384" y="22906"/>
                      <a:pt x="6545" y="22688"/>
                    </a:cubicBezTo>
                    <a:cubicBezTo>
                      <a:pt x="6591" y="22631"/>
                      <a:pt x="6580" y="22562"/>
                      <a:pt x="6522" y="22528"/>
                    </a:cubicBezTo>
                    <a:cubicBezTo>
                      <a:pt x="6503" y="22508"/>
                      <a:pt x="6480" y="22499"/>
                      <a:pt x="6456" y="22499"/>
                    </a:cubicBezTo>
                    <a:cubicBezTo>
                      <a:pt x="6423" y="22499"/>
                      <a:pt x="6388" y="22517"/>
                      <a:pt x="6362" y="22551"/>
                    </a:cubicBezTo>
                    <a:cubicBezTo>
                      <a:pt x="6178" y="22803"/>
                      <a:pt x="6040" y="23102"/>
                      <a:pt x="5960" y="23423"/>
                    </a:cubicBezTo>
                    <a:cubicBezTo>
                      <a:pt x="5731" y="23411"/>
                      <a:pt x="5501" y="23400"/>
                      <a:pt x="5282" y="23377"/>
                    </a:cubicBezTo>
                    <a:cubicBezTo>
                      <a:pt x="5271" y="23365"/>
                      <a:pt x="5259" y="23365"/>
                      <a:pt x="5248" y="23354"/>
                    </a:cubicBezTo>
                    <a:cubicBezTo>
                      <a:pt x="5340" y="22734"/>
                      <a:pt x="5581" y="22137"/>
                      <a:pt x="5960" y="21632"/>
                    </a:cubicBezTo>
                    <a:cubicBezTo>
                      <a:pt x="7050" y="21413"/>
                      <a:pt x="8073" y="21046"/>
                      <a:pt x="8945" y="20691"/>
                    </a:cubicBezTo>
                    <a:cubicBezTo>
                      <a:pt x="15753" y="17912"/>
                      <a:pt x="21494" y="12871"/>
                      <a:pt x="25122" y="6477"/>
                    </a:cubicBezTo>
                    <a:close/>
                    <a:moveTo>
                      <a:pt x="26385" y="9381"/>
                    </a:moveTo>
                    <a:cubicBezTo>
                      <a:pt x="26477" y="9691"/>
                      <a:pt x="26569" y="10013"/>
                      <a:pt x="26638" y="10334"/>
                    </a:cubicBezTo>
                    <a:cubicBezTo>
                      <a:pt x="24813" y="14330"/>
                      <a:pt x="22206" y="17797"/>
                      <a:pt x="19095" y="20357"/>
                    </a:cubicBezTo>
                    <a:cubicBezTo>
                      <a:pt x="15880" y="23021"/>
                      <a:pt x="12010" y="24766"/>
                      <a:pt x="8130" y="25340"/>
                    </a:cubicBezTo>
                    <a:cubicBezTo>
                      <a:pt x="7418" y="24962"/>
                      <a:pt x="6741" y="24525"/>
                      <a:pt x="6098" y="24043"/>
                    </a:cubicBezTo>
                    <a:cubicBezTo>
                      <a:pt x="6098" y="23985"/>
                      <a:pt x="6098" y="23928"/>
                      <a:pt x="6109" y="23871"/>
                    </a:cubicBezTo>
                    <a:cubicBezTo>
                      <a:pt x="7188" y="23859"/>
                      <a:pt x="8256" y="23630"/>
                      <a:pt x="9232" y="23423"/>
                    </a:cubicBezTo>
                    <a:cubicBezTo>
                      <a:pt x="10724" y="23102"/>
                      <a:pt x="12263" y="22768"/>
                      <a:pt x="13710" y="22194"/>
                    </a:cubicBezTo>
                    <a:cubicBezTo>
                      <a:pt x="16271" y="21173"/>
                      <a:pt x="18716" y="19336"/>
                      <a:pt x="21402" y="16397"/>
                    </a:cubicBezTo>
                    <a:cubicBezTo>
                      <a:pt x="23619" y="13985"/>
                      <a:pt x="25249" y="11677"/>
                      <a:pt x="26385" y="9381"/>
                    </a:cubicBezTo>
                    <a:close/>
                    <a:moveTo>
                      <a:pt x="26822" y="16431"/>
                    </a:moveTo>
                    <a:cubicBezTo>
                      <a:pt x="26558" y="18061"/>
                      <a:pt x="26041" y="19565"/>
                      <a:pt x="25318" y="20897"/>
                    </a:cubicBezTo>
                    <a:cubicBezTo>
                      <a:pt x="25134" y="20759"/>
                      <a:pt x="24916" y="20668"/>
                      <a:pt x="24686" y="20668"/>
                    </a:cubicBezTo>
                    <a:cubicBezTo>
                      <a:pt x="24629" y="20668"/>
                      <a:pt x="24571" y="20714"/>
                      <a:pt x="24571" y="20771"/>
                    </a:cubicBezTo>
                    <a:cubicBezTo>
                      <a:pt x="24560" y="20828"/>
                      <a:pt x="24617" y="20885"/>
                      <a:pt x="24675" y="20885"/>
                    </a:cubicBezTo>
                    <a:cubicBezTo>
                      <a:pt x="24870" y="20897"/>
                      <a:pt x="25053" y="20966"/>
                      <a:pt x="25203" y="21092"/>
                    </a:cubicBezTo>
                    <a:cubicBezTo>
                      <a:pt x="25088" y="21299"/>
                      <a:pt x="24962" y="21505"/>
                      <a:pt x="24824" y="21712"/>
                    </a:cubicBezTo>
                    <a:cubicBezTo>
                      <a:pt x="24675" y="21586"/>
                      <a:pt x="24483" y="21520"/>
                      <a:pt x="24288" y="21520"/>
                    </a:cubicBezTo>
                    <a:cubicBezTo>
                      <a:pt x="24198" y="21520"/>
                      <a:pt x="24107" y="21534"/>
                      <a:pt x="24020" y="21563"/>
                    </a:cubicBezTo>
                    <a:cubicBezTo>
                      <a:pt x="23963" y="21586"/>
                      <a:pt x="23928" y="21643"/>
                      <a:pt x="23951" y="21701"/>
                    </a:cubicBezTo>
                    <a:cubicBezTo>
                      <a:pt x="23970" y="21758"/>
                      <a:pt x="24021" y="21784"/>
                      <a:pt x="24071" y="21784"/>
                    </a:cubicBezTo>
                    <a:cubicBezTo>
                      <a:pt x="24081" y="21784"/>
                      <a:pt x="24091" y="21783"/>
                      <a:pt x="24101" y="21781"/>
                    </a:cubicBezTo>
                    <a:cubicBezTo>
                      <a:pt x="24161" y="21760"/>
                      <a:pt x="24226" y="21749"/>
                      <a:pt x="24291" y="21749"/>
                    </a:cubicBezTo>
                    <a:cubicBezTo>
                      <a:pt x="24437" y="21749"/>
                      <a:pt x="24587" y="21801"/>
                      <a:pt x="24698" y="21896"/>
                    </a:cubicBezTo>
                    <a:cubicBezTo>
                      <a:pt x="24353" y="22413"/>
                      <a:pt x="23974" y="22895"/>
                      <a:pt x="23550" y="23342"/>
                    </a:cubicBezTo>
                    <a:cubicBezTo>
                      <a:pt x="23550" y="23308"/>
                      <a:pt x="23538" y="23273"/>
                      <a:pt x="23515" y="23251"/>
                    </a:cubicBezTo>
                    <a:lnTo>
                      <a:pt x="22803" y="22631"/>
                    </a:lnTo>
                    <a:cubicBezTo>
                      <a:pt x="22783" y="22610"/>
                      <a:pt x="22759" y="22601"/>
                      <a:pt x="22734" y="22601"/>
                    </a:cubicBezTo>
                    <a:cubicBezTo>
                      <a:pt x="22701" y="22601"/>
                      <a:pt x="22668" y="22617"/>
                      <a:pt x="22642" y="22642"/>
                    </a:cubicBezTo>
                    <a:cubicBezTo>
                      <a:pt x="22608" y="22688"/>
                      <a:pt x="22608" y="22757"/>
                      <a:pt x="22654" y="22803"/>
                    </a:cubicBezTo>
                    <a:lnTo>
                      <a:pt x="23366" y="23423"/>
                    </a:lnTo>
                    <a:cubicBezTo>
                      <a:pt x="23389" y="23446"/>
                      <a:pt x="23412" y="23457"/>
                      <a:pt x="23435" y="23457"/>
                    </a:cubicBezTo>
                    <a:lnTo>
                      <a:pt x="23446" y="23457"/>
                    </a:lnTo>
                    <a:cubicBezTo>
                      <a:pt x="23308" y="23595"/>
                      <a:pt x="23170" y="23733"/>
                      <a:pt x="23022" y="23871"/>
                    </a:cubicBezTo>
                    <a:lnTo>
                      <a:pt x="22103" y="23148"/>
                    </a:lnTo>
                    <a:cubicBezTo>
                      <a:pt x="22078" y="23132"/>
                      <a:pt x="22050" y="23124"/>
                      <a:pt x="22025" y="23124"/>
                    </a:cubicBezTo>
                    <a:cubicBezTo>
                      <a:pt x="21992" y="23124"/>
                      <a:pt x="21961" y="23138"/>
                      <a:pt x="21942" y="23171"/>
                    </a:cubicBezTo>
                    <a:cubicBezTo>
                      <a:pt x="21896" y="23217"/>
                      <a:pt x="21907" y="23285"/>
                      <a:pt x="21953" y="23331"/>
                    </a:cubicBezTo>
                    <a:lnTo>
                      <a:pt x="22861" y="24031"/>
                    </a:lnTo>
                    <a:lnTo>
                      <a:pt x="22379" y="24445"/>
                    </a:lnTo>
                    <a:cubicBezTo>
                      <a:pt x="22183" y="24100"/>
                      <a:pt x="21896" y="23825"/>
                      <a:pt x="21540" y="23653"/>
                    </a:cubicBezTo>
                    <a:cubicBezTo>
                      <a:pt x="21525" y="23647"/>
                      <a:pt x="21510" y="23644"/>
                      <a:pt x="21494" y="23644"/>
                    </a:cubicBezTo>
                    <a:cubicBezTo>
                      <a:pt x="21451" y="23644"/>
                      <a:pt x="21408" y="23668"/>
                      <a:pt x="21391" y="23710"/>
                    </a:cubicBezTo>
                    <a:cubicBezTo>
                      <a:pt x="21368" y="23768"/>
                      <a:pt x="21391" y="23837"/>
                      <a:pt x="21448" y="23859"/>
                    </a:cubicBezTo>
                    <a:cubicBezTo>
                      <a:pt x="21759" y="24008"/>
                      <a:pt x="22034" y="24273"/>
                      <a:pt x="22195" y="24582"/>
                    </a:cubicBezTo>
                    <a:cubicBezTo>
                      <a:pt x="21563" y="25077"/>
                      <a:pt x="20886" y="25501"/>
                      <a:pt x="20162" y="25845"/>
                    </a:cubicBezTo>
                    <a:cubicBezTo>
                      <a:pt x="19841" y="25582"/>
                      <a:pt x="19577" y="25237"/>
                      <a:pt x="19416" y="24847"/>
                    </a:cubicBezTo>
                    <a:cubicBezTo>
                      <a:pt x="19991" y="24479"/>
                      <a:pt x="20565" y="24077"/>
                      <a:pt x="21116" y="23618"/>
                    </a:cubicBezTo>
                    <a:cubicBezTo>
                      <a:pt x="23504" y="21655"/>
                      <a:pt x="25456" y="19198"/>
                      <a:pt x="26822" y="16431"/>
                    </a:cubicBezTo>
                    <a:close/>
                    <a:moveTo>
                      <a:pt x="26719" y="10713"/>
                    </a:moveTo>
                    <a:cubicBezTo>
                      <a:pt x="26833" y="11276"/>
                      <a:pt x="26925" y="11850"/>
                      <a:pt x="26971" y="12447"/>
                    </a:cubicBezTo>
                    <a:cubicBezTo>
                      <a:pt x="26948" y="12458"/>
                      <a:pt x="26925" y="12481"/>
                      <a:pt x="26913" y="12504"/>
                    </a:cubicBezTo>
                    <a:cubicBezTo>
                      <a:pt x="24675" y="18107"/>
                      <a:pt x="19531" y="22699"/>
                      <a:pt x="12803" y="25111"/>
                    </a:cubicBezTo>
                    <a:cubicBezTo>
                      <a:pt x="11747" y="25490"/>
                      <a:pt x="10564" y="25845"/>
                      <a:pt x="9347" y="25903"/>
                    </a:cubicBezTo>
                    <a:cubicBezTo>
                      <a:pt x="9048" y="25788"/>
                      <a:pt x="8762" y="25651"/>
                      <a:pt x="8486" y="25513"/>
                    </a:cubicBezTo>
                    <a:cubicBezTo>
                      <a:pt x="12286" y="24893"/>
                      <a:pt x="16075" y="23148"/>
                      <a:pt x="19244" y="20541"/>
                    </a:cubicBezTo>
                    <a:cubicBezTo>
                      <a:pt x="22310" y="18004"/>
                      <a:pt x="24882" y="14616"/>
                      <a:pt x="26719" y="10713"/>
                    </a:cubicBezTo>
                    <a:close/>
                    <a:moveTo>
                      <a:pt x="19221" y="24973"/>
                    </a:moveTo>
                    <a:cubicBezTo>
                      <a:pt x="19382" y="25340"/>
                      <a:pt x="19634" y="25685"/>
                      <a:pt x="19933" y="25949"/>
                    </a:cubicBezTo>
                    <a:cubicBezTo>
                      <a:pt x="19669" y="26075"/>
                      <a:pt x="19404" y="26190"/>
                      <a:pt x="19129" y="26282"/>
                    </a:cubicBezTo>
                    <a:cubicBezTo>
                      <a:pt x="18899" y="26006"/>
                      <a:pt x="18716" y="25685"/>
                      <a:pt x="18567" y="25363"/>
                    </a:cubicBezTo>
                    <a:cubicBezTo>
                      <a:pt x="18784" y="25237"/>
                      <a:pt x="19003" y="25111"/>
                      <a:pt x="19221" y="24973"/>
                    </a:cubicBezTo>
                    <a:close/>
                    <a:moveTo>
                      <a:pt x="26994" y="12894"/>
                    </a:moveTo>
                    <a:cubicBezTo>
                      <a:pt x="27017" y="13205"/>
                      <a:pt x="27028" y="13526"/>
                      <a:pt x="27028" y="13859"/>
                    </a:cubicBezTo>
                    <a:cubicBezTo>
                      <a:pt x="27028" y="14238"/>
                      <a:pt x="27017" y="14605"/>
                      <a:pt x="26994" y="14973"/>
                    </a:cubicBezTo>
                    <a:cubicBezTo>
                      <a:pt x="25650" y="18188"/>
                      <a:pt x="23527" y="21058"/>
                      <a:pt x="20828" y="23262"/>
                    </a:cubicBezTo>
                    <a:cubicBezTo>
                      <a:pt x="20312" y="23687"/>
                      <a:pt x="19784" y="24066"/>
                      <a:pt x="19256" y="24411"/>
                    </a:cubicBezTo>
                    <a:cubicBezTo>
                      <a:pt x="19230" y="24394"/>
                      <a:pt x="19205" y="24383"/>
                      <a:pt x="19180" y="24383"/>
                    </a:cubicBezTo>
                    <a:cubicBezTo>
                      <a:pt x="19171" y="24383"/>
                      <a:pt x="19161" y="24384"/>
                      <a:pt x="19152" y="24388"/>
                    </a:cubicBezTo>
                    <a:cubicBezTo>
                      <a:pt x="19095" y="24399"/>
                      <a:pt x="19049" y="24468"/>
                      <a:pt x="19072" y="24525"/>
                    </a:cubicBezTo>
                    <a:lnTo>
                      <a:pt x="19072" y="24536"/>
                    </a:lnTo>
                    <a:cubicBezTo>
                      <a:pt x="18853" y="24674"/>
                      <a:pt x="18624" y="24801"/>
                      <a:pt x="18406" y="24927"/>
                    </a:cubicBezTo>
                    <a:cubicBezTo>
                      <a:pt x="18383" y="24835"/>
                      <a:pt x="18348" y="24743"/>
                      <a:pt x="18325" y="24640"/>
                    </a:cubicBezTo>
                    <a:cubicBezTo>
                      <a:pt x="18316" y="24590"/>
                      <a:pt x="18262" y="24557"/>
                      <a:pt x="18210" y="24557"/>
                    </a:cubicBezTo>
                    <a:cubicBezTo>
                      <a:pt x="18202" y="24557"/>
                      <a:pt x="18195" y="24558"/>
                      <a:pt x="18187" y="24559"/>
                    </a:cubicBezTo>
                    <a:cubicBezTo>
                      <a:pt x="18131" y="24582"/>
                      <a:pt x="18085" y="24640"/>
                      <a:pt x="18108" y="24697"/>
                    </a:cubicBezTo>
                    <a:cubicBezTo>
                      <a:pt x="18131" y="24812"/>
                      <a:pt x="18164" y="24927"/>
                      <a:pt x="18210" y="25042"/>
                    </a:cubicBezTo>
                    <a:cubicBezTo>
                      <a:pt x="17878" y="25214"/>
                      <a:pt x="17556" y="25375"/>
                      <a:pt x="17235" y="25524"/>
                    </a:cubicBezTo>
                    <a:cubicBezTo>
                      <a:pt x="17166" y="25271"/>
                      <a:pt x="17097" y="25008"/>
                      <a:pt x="17051" y="24743"/>
                    </a:cubicBezTo>
                    <a:cubicBezTo>
                      <a:pt x="17041" y="24692"/>
                      <a:pt x="16993" y="24650"/>
                      <a:pt x="16942" y="24650"/>
                    </a:cubicBezTo>
                    <a:cubicBezTo>
                      <a:pt x="16936" y="24650"/>
                      <a:pt x="16930" y="24650"/>
                      <a:pt x="16924" y="24651"/>
                    </a:cubicBezTo>
                    <a:cubicBezTo>
                      <a:pt x="16856" y="24663"/>
                      <a:pt x="16822" y="24720"/>
                      <a:pt x="16833" y="24789"/>
                    </a:cubicBezTo>
                    <a:cubicBezTo>
                      <a:pt x="16879" y="25065"/>
                      <a:pt x="16947" y="25340"/>
                      <a:pt x="17028" y="25616"/>
                    </a:cubicBezTo>
                    <a:cubicBezTo>
                      <a:pt x="15504" y="26276"/>
                      <a:pt x="13972" y="26622"/>
                      <a:pt x="12511" y="26622"/>
                    </a:cubicBezTo>
                    <a:cubicBezTo>
                      <a:pt x="12014" y="26622"/>
                      <a:pt x="11524" y="26582"/>
                      <a:pt x="11046" y="26500"/>
                    </a:cubicBezTo>
                    <a:cubicBezTo>
                      <a:pt x="10633" y="26385"/>
                      <a:pt x="10219" y="26248"/>
                      <a:pt x="9818" y="26098"/>
                    </a:cubicBezTo>
                    <a:cubicBezTo>
                      <a:pt x="10897" y="25983"/>
                      <a:pt x="11942" y="25662"/>
                      <a:pt x="12872" y="25329"/>
                    </a:cubicBezTo>
                    <a:cubicBezTo>
                      <a:pt x="19554" y="22929"/>
                      <a:pt x="24675" y="18417"/>
                      <a:pt x="26994" y="12894"/>
                    </a:cubicBezTo>
                    <a:close/>
                    <a:moveTo>
                      <a:pt x="18371" y="25467"/>
                    </a:moveTo>
                    <a:cubicBezTo>
                      <a:pt x="18509" y="25788"/>
                      <a:pt x="18693" y="26087"/>
                      <a:pt x="18899" y="26362"/>
                    </a:cubicBezTo>
                    <a:cubicBezTo>
                      <a:pt x="18498" y="26500"/>
                      <a:pt x="18085" y="26615"/>
                      <a:pt x="17671" y="26718"/>
                    </a:cubicBezTo>
                    <a:cubicBezTo>
                      <a:pt x="17659" y="26707"/>
                      <a:pt x="17648" y="26684"/>
                      <a:pt x="17636" y="26672"/>
                    </a:cubicBezTo>
                    <a:cubicBezTo>
                      <a:pt x="17533" y="26442"/>
                      <a:pt x="17453" y="26202"/>
                      <a:pt x="17373" y="25960"/>
                    </a:cubicBezTo>
                    <a:cubicBezTo>
                      <a:pt x="17705" y="25811"/>
                      <a:pt x="18039" y="25651"/>
                      <a:pt x="18371" y="25467"/>
                    </a:cubicBezTo>
                    <a:close/>
                    <a:moveTo>
                      <a:pt x="17166" y="26052"/>
                    </a:moveTo>
                    <a:cubicBezTo>
                      <a:pt x="17246" y="26294"/>
                      <a:pt x="17327" y="26534"/>
                      <a:pt x="17430" y="26764"/>
                    </a:cubicBezTo>
                    <a:lnTo>
                      <a:pt x="17442" y="26764"/>
                    </a:lnTo>
                    <a:cubicBezTo>
                      <a:pt x="16615" y="26937"/>
                      <a:pt x="15753" y="27028"/>
                      <a:pt x="14858" y="27028"/>
                    </a:cubicBezTo>
                    <a:cubicBezTo>
                      <a:pt x="14513" y="27028"/>
                      <a:pt x="14169" y="27016"/>
                      <a:pt x="13836" y="26993"/>
                    </a:cubicBezTo>
                    <a:cubicBezTo>
                      <a:pt x="14927" y="26845"/>
                      <a:pt x="16052" y="26534"/>
                      <a:pt x="17166" y="26052"/>
                    </a:cubicBezTo>
                    <a:close/>
                    <a:moveTo>
                      <a:pt x="14858" y="1"/>
                    </a:moveTo>
                    <a:cubicBezTo>
                      <a:pt x="6948" y="1"/>
                      <a:pt x="1" y="6477"/>
                      <a:pt x="1" y="13859"/>
                    </a:cubicBezTo>
                    <a:cubicBezTo>
                      <a:pt x="1" y="16672"/>
                      <a:pt x="1011" y="19359"/>
                      <a:pt x="2699" y="21597"/>
                    </a:cubicBezTo>
                    <a:cubicBezTo>
                      <a:pt x="2687" y="21655"/>
                      <a:pt x="2733" y="21712"/>
                      <a:pt x="2791" y="21724"/>
                    </a:cubicBezTo>
                    <a:cubicBezTo>
                      <a:pt x="2802" y="21724"/>
                      <a:pt x="2802" y="21735"/>
                      <a:pt x="2802" y="21735"/>
                    </a:cubicBezTo>
                    <a:cubicBezTo>
                      <a:pt x="4157" y="23480"/>
                      <a:pt x="5925" y="24962"/>
                      <a:pt x="7946" y="26006"/>
                    </a:cubicBezTo>
                    <a:cubicBezTo>
                      <a:pt x="7958" y="26041"/>
                      <a:pt x="7992" y="26064"/>
                      <a:pt x="8027" y="26075"/>
                    </a:cubicBezTo>
                    <a:lnTo>
                      <a:pt x="8096" y="26075"/>
                    </a:lnTo>
                    <a:cubicBezTo>
                      <a:pt x="10150" y="27108"/>
                      <a:pt x="12459" y="27717"/>
                      <a:pt x="14858" y="27717"/>
                    </a:cubicBezTo>
                    <a:cubicBezTo>
                      <a:pt x="18498" y="27717"/>
                      <a:pt x="21805" y="26271"/>
                      <a:pt x="24170" y="23641"/>
                    </a:cubicBezTo>
                    <a:cubicBezTo>
                      <a:pt x="26454" y="21092"/>
                      <a:pt x="27717" y="17614"/>
                      <a:pt x="27717" y="13859"/>
                    </a:cubicBezTo>
                    <a:cubicBezTo>
                      <a:pt x="27717" y="10093"/>
                      <a:pt x="26454" y="6614"/>
                      <a:pt x="24170" y="4076"/>
                    </a:cubicBezTo>
                    <a:cubicBezTo>
                      <a:pt x="21805" y="1448"/>
                      <a:pt x="18498" y="1"/>
                      <a:pt x="14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1178067" y="3100622"/>
                <a:ext cx="16367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62" extrusionOk="0">
                    <a:moveTo>
                      <a:pt x="253" y="0"/>
                    </a:moveTo>
                    <a:cubicBezTo>
                      <a:pt x="213" y="0"/>
                      <a:pt x="176" y="24"/>
                      <a:pt x="161" y="63"/>
                    </a:cubicBezTo>
                    <a:cubicBezTo>
                      <a:pt x="0" y="361"/>
                      <a:pt x="46" y="752"/>
                      <a:pt x="253" y="1015"/>
                    </a:cubicBezTo>
                    <a:cubicBezTo>
                      <a:pt x="276" y="1050"/>
                      <a:pt x="311" y="1061"/>
                      <a:pt x="345" y="1061"/>
                    </a:cubicBezTo>
                    <a:cubicBezTo>
                      <a:pt x="368" y="1061"/>
                      <a:pt x="390" y="1050"/>
                      <a:pt x="413" y="1038"/>
                    </a:cubicBezTo>
                    <a:cubicBezTo>
                      <a:pt x="459" y="1004"/>
                      <a:pt x="471" y="923"/>
                      <a:pt x="425" y="877"/>
                    </a:cubicBezTo>
                    <a:cubicBezTo>
                      <a:pt x="276" y="683"/>
                      <a:pt x="253" y="384"/>
                      <a:pt x="357" y="166"/>
                    </a:cubicBezTo>
                    <a:cubicBezTo>
                      <a:pt x="390" y="109"/>
                      <a:pt x="368" y="40"/>
                      <a:pt x="311" y="17"/>
                    </a:cubicBezTo>
                    <a:cubicBezTo>
                      <a:pt x="292" y="6"/>
                      <a:pt x="272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1207923" y="3094831"/>
                <a:ext cx="11998" cy="29474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0" extrusionOk="0">
                    <a:moveTo>
                      <a:pt x="104" y="0"/>
                    </a:moveTo>
                    <a:cubicBezTo>
                      <a:pt x="47" y="11"/>
                      <a:pt x="1" y="69"/>
                      <a:pt x="12" y="138"/>
                    </a:cubicBezTo>
                    <a:lnTo>
                      <a:pt x="116" y="758"/>
                    </a:lnTo>
                    <a:cubicBezTo>
                      <a:pt x="127" y="815"/>
                      <a:pt x="172" y="850"/>
                      <a:pt x="230" y="850"/>
                    </a:cubicBezTo>
                    <a:lnTo>
                      <a:pt x="241" y="850"/>
                    </a:lnTo>
                    <a:cubicBezTo>
                      <a:pt x="310" y="838"/>
                      <a:pt x="345" y="781"/>
                      <a:pt x="333" y="723"/>
                    </a:cubicBezTo>
                    <a:lnTo>
                      <a:pt x="241" y="92"/>
                    </a:lnTo>
                    <a:cubicBezTo>
                      <a:pt x="230" y="34"/>
                      <a:pt x="172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1112774" y="3214946"/>
                <a:ext cx="11581" cy="1366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94" extrusionOk="0">
                    <a:moveTo>
                      <a:pt x="202" y="0"/>
                    </a:moveTo>
                    <a:cubicBezTo>
                      <a:pt x="192" y="0"/>
                      <a:pt x="183" y="1"/>
                      <a:pt x="173" y="4"/>
                    </a:cubicBezTo>
                    <a:cubicBezTo>
                      <a:pt x="104" y="26"/>
                      <a:pt x="58" y="83"/>
                      <a:pt x="23" y="141"/>
                    </a:cubicBezTo>
                    <a:cubicBezTo>
                      <a:pt x="0" y="198"/>
                      <a:pt x="0" y="279"/>
                      <a:pt x="23" y="336"/>
                    </a:cubicBezTo>
                    <a:cubicBezTo>
                      <a:pt x="35" y="371"/>
                      <a:pt x="81" y="394"/>
                      <a:pt x="127" y="394"/>
                    </a:cubicBezTo>
                    <a:cubicBezTo>
                      <a:pt x="138" y="394"/>
                      <a:pt x="161" y="394"/>
                      <a:pt x="173" y="382"/>
                    </a:cubicBezTo>
                    <a:cubicBezTo>
                      <a:pt x="230" y="359"/>
                      <a:pt x="265" y="279"/>
                      <a:pt x="242" y="221"/>
                    </a:cubicBezTo>
                    <a:cubicBezTo>
                      <a:pt x="311" y="198"/>
                      <a:pt x="334" y="141"/>
                      <a:pt x="311" y="72"/>
                    </a:cubicBezTo>
                    <a:cubicBezTo>
                      <a:pt x="292" y="24"/>
                      <a:pt x="249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1470690" y="2949888"/>
                <a:ext cx="24723" cy="16367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72" extrusionOk="0">
                    <a:moveTo>
                      <a:pt x="115" y="1"/>
                    </a:moveTo>
                    <a:cubicBezTo>
                      <a:pt x="46" y="1"/>
                      <a:pt x="0" y="47"/>
                      <a:pt x="0" y="116"/>
                    </a:cubicBezTo>
                    <a:cubicBezTo>
                      <a:pt x="0" y="173"/>
                      <a:pt x="46" y="230"/>
                      <a:pt x="115" y="230"/>
                    </a:cubicBezTo>
                    <a:cubicBezTo>
                      <a:pt x="264" y="230"/>
                      <a:pt x="402" y="299"/>
                      <a:pt x="494" y="425"/>
                    </a:cubicBezTo>
                    <a:cubicBezTo>
                      <a:pt x="517" y="448"/>
                      <a:pt x="552" y="471"/>
                      <a:pt x="586" y="471"/>
                    </a:cubicBezTo>
                    <a:cubicBezTo>
                      <a:pt x="609" y="471"/>
                      <a:pt x="631" y="460"/>
                      <a:pt x="654" y="448"/>
                    </a:cubicBezTo>
                    <a:cubicBezTo>
                      <a:pt x="700" y="414"/>
                      <a:pt x="712" y="333"/>
                      <a:pt x="677" y="287"/>
                    </a:cubicBezTo>
                    <a:cubicBezTo>
                      <a:pt x="552" y="104"/>
                      <a:pt x="333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1488999" y="2935567"/>
                <a:ext cx="21117" cy="1393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02" extrusionOk="0">
                    <a:moveTo>
                      <a:pt x="126" y="1"/>
                    </a:moveTo>
                    <a:cubicBezTo>
                      <a:pt x="58" y="1"/>
                      <a:pt x="12" y="46"/>
                      <a:pt x="1" y="103"/>
                    </a:cubicBezTo>
                    <a:cubicBezTo>
                      <a:pt x="1" y="172"/>
                      <a:pt x="47" y="230"/>
                      <a:pt x="103" y="230"/>
                    </a:cubicBezTo>
                    <a:cubicBezTo>
                      <a:pt x="218" y="241"/>
                      <a:pt x="322" y="287"/>
                      <a:pt x="402" y="368"/>
                    </a:cubicBezTo>
                    <a:cubicBezTo>
                      <a:pt x="425" y="391"/>
                      <a:pt x="448" y="402"/>
                      <a:pt x="483" y="402"/>
                    </a:cubicBezTo>
                    <a:cubicBezTo>
                      <a:pt x="506" y="402"/>
                      <a:pt x="540" y="391"/>
                      <a:pt x="563" y="368"/>
                    </a:cubicBezTo>
                    <a:cubicBezTo>
                      <a:pt x="609" y="322"/>
                      <a:pt x="609" y="253"/>
                      <a:pt x="563" y="207"/>
                    </a:cubicBezTo>
                    <a:cubicBezTo>
                      <a:pt x="448" y="92"/>
                      <a:pt x="287" y="1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1236183" y="2662846"/>
                <a:ext cx="31069" cy="19938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75" extrusionOk="0">
                    <a:moveTo>
                      <a:pt x="127" y="0"/>
                    </a:moveTo>
                    <a:cubicBezTo>
                      <a:pt x="69" y="0"/>
                      <a:pt x="12" y="46"/>
                      <a:pt x="12" y="104"/>
                    </a:cubicBezTo>
                    <a:cubicBezTo>
                      <a:pt x="0" y="173"/>
                      <a:pt x="46" y="219"/>
                      <a:pt x="104" y="230"/>
                    </a:cubicBezTo>
                    <a:cubicBezTo>
                      <a:pt x="334" y="253"/>
                      <a:pt x="541" y="357"/>
                      <a:pt x="678" y="528"/>
                    </a:cubicBezTo>
                    <a:cubicBezTo>
                      <a:pt x="701" y="551"/>
                      <a:pt x="735" y="574"/>
                      <a:pt x="758" y="574"/>
                    </a:cubicBezTo>
                    <a:cubicBezTo>
                      <a:pt x="793" y="574"/>
                      <a:pt x="816" y="563"/>
                      <a:pt x="839" y="540"/>
                    </a:cubicBezTo>
                    <a:cubicBezTo>
                      <a:pt x="885" y="505"/>
                      <a:pt x="896" y="437"/>
                      <a:pt x="850" y="380"/>
                    </a:cubicBezTo>
                    <a:cubicBezTo>
                      <a:pt x="666" y="173"/>
                      <a:pt x="414" y="35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1254491" y="2647832"/>
                <a:ext cx="25139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26" extrusionOk="0">
                    <a:moveTo>
                      <a:pt x="123" y="0"/>
                    </a:moveTo>
                    <a:cubicBezTo>
                      <a:pt x="89" y="0"/>
                      <a:pt x="56" y="15"/>
                      <a:pt x="35" y="43"/>
                    </a:cubicBezTo>
                    <a:cubicBezTo>
                      <a:pt x="1" y="101"/>
                      <a:pt x="13" y="170"/>
                      <a:pt x="58" y="204"/>
                    </a:cubicBezTo>
                    <a:lnTo>
                      <a:pt x="529" y="514"/>
                    </a:lnTo>
                    <a:cubicBezTo>
                      <a:pt x="552" y="525"/>
                      <a:pt x="575" y="525"/>
                      <a:pt x="598" y="525"/>
                    </a:cubicBezTo>
                    <a:cubicBezTo>
                      <a:pt x="633" y="525"/>
                      <a:pt x="666" y="514"/>
                      <a:pt x="689" y="479"/>
                    </a:cubicBezTo>
                    <a:cubicBezTo>
                      <a:pt x="724" y="422"/>
                      <a:pt x="712" y="353"/>
                      <a:pt x="655" y="318"/>
                    </a:cubicBezTo>
                    <a:lnTo>
                      <a:pt x="184" y="20"/>
                    </a:lnTo>
                    <a:cubicBezTo>
                      <a:pt x="166" y="6"/>
                      <a:pt x="144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1355604" y="2608684"/>
                <a:ext cx="7628" cy="1400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04" extrusionOk="0">
                    <a:moveTo>
                      <a:pt x="116" y="1"/>
                    </a:moveTo>
                    <a:cubicBezTo>
                      <a:pt x="47" y="1"/>
                      <a:pt x="1" y="59"/>
                      <a:pt x="1" y="116"/>
                    </a:cubicBezTo>
                    <a:lnTo>
                      <a:pt x="1" y="299"/>
                    </a:lnTo>
                    <a:cubicBezTo>
                      <a:pt x="1" y="357"/>
                      <a:pt x="47" y="403"/>
                      <a:pt x="116" y="403"/>
                    </a:cubicBezTo>
                    <a:cubicBezTo>
                      <a:pt x="174" y="403"/>
                      <a:pt x="219" y="357"/>
                      <a:pt x="219" y="299"/>
                    </a:cubicBezTo>
                    <a:lnTo>
                      <a:pt x="219" y="116"/>
                    </a:lnTo>
                    <a:cubicBezTo>
                      <a:pt x="219" y="5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1564660" y="3122398"/>
                <a:ext cx="33461" cy="36964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66" extrusionOk="0">
                    <a:moveTo>
                      <a:pt x="136" y="0"/>
                    </a:moveTo>
                    <a:cubicBezTo>
                      <a:pt x="100" y="0"/>
                      <a:pt x="67" y="15"/>
                      <a:pt x="46" y="43"/>
                    </a:cubicBezTo>
                    <a:cubicBezTo>
                      <a:pt x="0" y="89"/>
                      <a:pt x="11" y="170"/>
                      <a:pt x="69" y="204"/>
                    </a:cubicBezTo>
                    <a:cubicBezTo>
                      <a:pt x="345" y="410"/>
                      <a:pt x="574" y="698"/>
                      <a:pt x="735" y="1007"/>
                    </a:cubicBezTo>
                    <a:cubicBezTo>
                      <a:pt x="758" y="1042"/>
                      <a:pt x="792" y="1065"/>
                      <a:pt x="838" y="1065"/>
                    </a:cubicBezTo>
                    <a:cubicBezTo>
                      <a:pt x="861" y="1065"/>
                      <a:pt x="873" y="1065"/>
                      <a:pt x="896" y="1053"/>
                    </a:cubicBezTo>
                    <a:cubicBezTo>
                      <a:pt x="942" y="1019"/>
                      <a:pt x="965" y="950"/>
                      <a:pt x="942" y="892"/>
                    </a:cubicBezTo>
                    <a:cubicBezTo>
                      <a:pt x="758" y="560"/>
                      <a:pt x="505" y="249"/>
                      <a:pt x="207" y="20"/>
                    </a:cubicBezTo>
                    <a:cubicBezTo>
                      <a:pt x="184" y="6"/>
                      <a:pt x="159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1593683" y="3106274"/>
                <a:ext cx="29127" cy="2839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19" extrusionOk="0">
                    <a:moveTo>
                      <a:pt x="120" y="0"/>
                    </a:moveTo>
                    <a:cubicBezTo>
                      <a:pt x="90" y="0"/>
                      <a:pt x="59" y="9"/>
                      <a:pt x="36" y="26"/>
                    </a:cubicBezTo>
                    <a:cubicBezTo>
                      <a:pt x="1" y="72"/>
                      <a:pt x="1" y="152"/>
                      <a:pt x="36" y="186"/>
                    </a:cubicBezTo>
                    <a:lnTo>
                      <a:pt x="633" y="783"/>
                    </a:lnTo>
                    <a:cubicBezTo>
                      <a:pt x="656" y="806"/>
                      <a:pt x="679" y="818"/>
                      <a:pt x="713" y="818"/>
                    </a:cubicBezTo>
                    <a:cubicBezTo>
                      <a:pt x="748" y="818"/>
                      <a:pt x="771" y="806"/>
                      <a:pt x="793" y="783"/>
                    </a:cubicBezTo>
                    <a:cubicBezTo>
                      <a:pt x="839" y="737"/>
                      <a:pt x="839" y="669"/>
                      <a:pt x="793" y="623"/>
                    </a:cubicBezTo>
                    <a:lnTo>
                      <a:pt x="196" y="26"/>
                    </a:lnTo>
                    <a:cubicBezTo>
                      <a:pt x="179" y="9"/>
                      <a:pt x="15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1203519" y="3291093"/>
                <a:ext cx="11998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30" extrusionOk="0">
                    <a:moveTo>
                      <a:pt x="116" y="0"/>
                    </a:moveTo>
                    <a:cubicBezTo>
                      <a:pt x="47" y="0"/>
                      <a:pt x="1" y="58"/>
                      <a:pt x="1" y="115"/>
                    </a:cubicBezTo>
                    <a:cubicBezTo>
                      <a:pt x="1" y="173"/>
                      <a:pt x="47" y="230"/>
                      <a:pt x="116" y="230"/>
                    </a:cubicBezTo>
                    <a:lnTo>
                      <a:pt x="231" y="230"/>
                    </a:lnTo>
                    <a:cubicBezTo>
                      <a:pt x="288" y="230"/>
                      <a:pt x="345" y="173"/>
                      <a:pt x="345" y="115"/>
                    </a:cubicBezTo>
                    <a:cubicBezTo>
                      <a:pt x="345" y="58"/>
                      <a:pt x="288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1100811" y="2859524"/>
                <a:ext cx="11998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30" extrusionOk="0">
                    <a:moveTo>
                      <a:pt x="105" y="0"/>
                    </a:moveTo>
                    <a:cubicBezTo>
                      <a:pt x="47" y="0"/>
                      <a:pt x="1" y="46"/>
                      <a:pt x="1" y="115"/>
                    </a:cubicBezTo>
                    <a:cubicBezTo>
                      <a:pt x="1" y="173"/>
                      <a:pt x="47" y="230"/>
                      <a:pt x="105" y="230"/>
                    </a:cubicBezTo>
                    <a:lnTo>
                      <a:pt x="230" y="230"/>
                    </a:lnTo>
                    <a:cubicBezTo>
                      <a:pt x="288" y="230"/>
                      <a:pt x="345" y="173"/>
                      <a:pt x="345" y="115"/>
                    </a:cubicBezTo>
                    <a:cubicBezTo>
                      <a:pt x="345" y="46"/>
                      <a:pt x="28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1047100" y="2908867"/>
                <a:ext cx="11963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31" extrusionOk="0">
                    <a:moveTo>
                      <a:pt x="115" y="1"/>
                    </a:moveTo>
                    <a:cubicBezTo>
                      <a:pt x="57" y="1"/>
                      <a:pt x="0" y="47"/>
                      <a:pt x="0" y="116"/>
                    </a:cubicBezTo>
                    <a:cubicBezTo>
                      <a:pt x="0" y="173"/>
                      <a:pt x="57" y="230"/>
                      <a:pt x="115" y="230"/>
                    </a:cubicBezTo>
                    <a:lnTo>
                      <a:pt x="241" y="230"/>
                    </a:lnTo>
                    <a:cubicBezTo>
                      <a:pt x="299" y="230"/>
                      <a:pt x="345" y="173"/>
                      <a:pt x="345" y="116"/>
                    </a:cubicBezTo>
                    <a:cubicBezTo>
                      <a:pt x="345" y="47"/>
                      <a:pt x="29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1561053" y="2617075"/>
                <a:ext cx="7975" cy="119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5" extrusionOk="0">
                    <a:moveTo>
                      <a:pt x="115" y="0"/>
                    </a:moveTo>
                    <a:cubicBezTo>
                      <a:pt x="46" y="0"/>
                      <a:pt x="0" y="46"/>
                      <a:pt x="0" y="115"/>
                    </a:cubicBezTo>
                    <a:lnTo>
                      <a:pt x="0" y="230"/>
                    </a:lnTo>
                    <a:cubicBezTo>
                      <a:pt x="0" y="299"/>
                      <a:pt x="46" y="345"/>
                      <a:pt x="115" y="345"/>
                    </a:cubicBezTo>
                    <a:cubicBezTo>
                      <a:pt x="173" y="345"/>
                      <a:pt x="230" y="299"/>
                      <a:pt x="230" y="230"/>
                    </a:cubicBezTo>
                    <a:lnTo>
                      <a:pt x="230" y="115"/>
                    </a:lnTo>
                    <a:cubicBezTo>
                      <a:pt x="230" y="46"/>
                      <a:pt x="17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tty Baby Blue Aesthetic Pack for Students by Slidesgo">
  <a:themeElements>
    <a:clrScheme name="Simple Light">
      <a:dk1>
        <a:srgbClr val="000000"/>
      </a:dk1>
      <a:lt1>
        <a:srgbClr val="C7E1EE"/>
      </a:lt1>
      <a:dk2>
        <a:srgbClr val="FFFFFF"/>
      </a:dk2>
      <a:lt2>
        <a:srgbClr val="70BDD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652</Words>
  <Application>Microsoft Office PowerPoint</Application>
  <PresentationFormat>Экран (16:9)</PresentationFormat>
  <Paragraphs>95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Didact Gothic</vt:lpstr>
      <vt:lpstr>Arial</vt:lpstr>
      <vt:lpstr>Roboto Condensed Light</vt:lpstr>
      <vt:lpstr>Londrina Solid</vt:lpstr>
      <vt:lpstr>Times New Roman</vt:lpstr>
      <vt:lpstr>Pretty Baby Blue Aesthetic Pack for Students by Slidesgo</vt:lpstr>
      <vt:lpstr>Виробничо-перекладацька практика </vt:lpstr>
      <vt:lpstr>Департамент економічного розвитку Хмельницької ОДА</vt:lpstr>
      <vt:lpstr>Презентация PowerPoint</vt:lpstr>
      <vt:lpstr>Особливості галузевих текстів:</vt:lpstr>
      <vt:lpstr>Переклад атрибутивних кластерів</vt:lpstr>
      <vt:lpstr>Переклад абревіатур</vt:lpstr>
      <vt:lpstr>Презентация PowerPoint</vt:lpstr>
      <vt:lpstr>Переклад власних назв</vt:lpstr>
      <vt:lpstr>Доместикація</vt:lpstr>
      <vt:lpstr>Перестановка</vt:lpstr>
      <vt:lpstr>Презентация PowerPoint</vt:lpstr>
      <vt:lpstr>Презентация PowerPoint</vt:lpstr>
      <vt:lpstr>Модуляція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PRETTY BABY BLUE AESTHETIC PACK FOR STUDENTS</dc:title>
  <cp:lastModifiedBy>Учетная запись Майкрософт</cp:lastModifiedBy>
  <cp:revision>44</cp:revision>
  <dcterms:modified xsi:type="dcterms:W3CDTF">2023-12-08T14:25:50Z</dcterms:modified>
</cp:coreProperties>
</file>