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1" r:id="rId6"/>
    <p:sldId id="262" r:id="rId7"/>
    <p:sldId id="263" r:id="rId8"/>
    <p:sldId id="267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D6E79-9D50-47FF-AF47-1B9DCD1AE6E1}" v="18" dt="2023-03-11T12:29:30.160"/>
    <p1510:client id="{3778E150-3933-48FA-804E-0E4B926460FA}" v="687" dt="2023-03-11T09:59:44.099"/>
    <p1510:client id="{5E09900B-C8AC-4B7A-A40D-DC104B756232}" v="1131" dt="2023-03-11T16:01:50.265"/>
    <p1510:client id="{6E2CCFBA-B47E-46EA-80E2-C62909EF8109}" v="674" dt="2023-03-08T16:44:56.876"/>
    <p1510:client id="{BA003F54-5FF5-45C2-9AB8-94B0D6E7DD8B}" v="6" dt="2023-03-11T10:29:18.905"/>
    <p1510:client id="{DB3F0452-21C7-414E-B69E-53E6BB78734A}" v="399" dt="2023-03-06T17:56:40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8ADF4-D0B9-453B-AA3D-3FE96EEBDA81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25171E-AED1-4410-9CF7-C366D8237EDE}">
      <dgm:prSet/>
      <dgm:spPr/>
      <dgm:t>
        <a:bodyPr/>
        <a:lstStyle/>
        <a:p>
          <a:r>
            <a:rPr lang="ru-RU" dirty="0" err="1"/>
            <a:t>Embossing</a:t>
          </a:r>
          <a:r>
            <a:rPr lang="ru-RU" dirty="0"/>
            <a:t> - метод </a:t>
          </a:r>
          <a:r>
            <a:rPr lang="ru-RU" dirty="0" err="1"/>
            <a:t>тиснення</a:t>
          </a:r>
          <a:r>
            <a:rPr lang="ru-RU" dirty="0"/>
            <a:t>, </a:t>
          </a:r>
          <a:r>
            <a:rPr lang="ru-RU" dirty="0" err="1"/>
            <a:t>гравіровка</a:t>
          </a:r>
          <a:r>
            <a:rPr lang="ru-RU" dirty="0"/>
            <a:t>, чеканка</a:t>
          </a:r>
          <a:endParaRPr lang="en-US" dirty="0"/>
        </a:p>
      </dgm:t>
    </dgm:pt>
    <dgm:pt modelId="{18DE8691-76B4-4B62-8FB5-7412C4912DF6}" type="parTrans" cxnId="{7EF4858A-CC8F-4450-90B2-61E1EAAE5969}">
      <dgm:prSet/>
      <dgm:spPr/>
      <dgm:t>
        <a:bodyPr/>
        <a:lstStyle/>
        <a:p>
          <a:endParaRPr lang="en-US"/>
        </a:p>
      </dgm:t>
    </dgm:pt>
    <dgm:pt modelId="{91ACFB37-6E39-4759-86E1-3A00215F9C3E}" type="sibTrans" cxnId="{7EF4858A-CC8F-4450-90B2-61E1EAAE5969}">
      <dgm:prSet/>
      <dgm:spPr/>
      <dgm:t>
        <a:bodyPr/>
        <a:lstStyle/>
        <a:p>
          <a:endParaRPr lang="en-US"/>
        </a:p>
      </dgm:t>
    </dgm:pt>
    <dgm:pt modelId="{A63B2D93-6D34-4CFE-BE21-A18FDC9487D4}">
      <dgm:prSet/>
      <dgm:spPr/>
      <dgm:t>
        <a:bodyPr/>
        <a:lstStyle/>
        <a:p>
          <a:r>
            <a:rPr lang="ru-RU" dirty="0" err="1"/>
            <a:t>Debossing</a:t>
          </a:r>
          <a:r>
            <a:rPr lang="ru-RU" dirty="0"/>
            <a:t> - метод </a:t>
          </a:r>
          <a:r>
            <a:rPr lang="ru-RU" dirty="0" err="1"/>
            <a:t>тиснення</a:t>
          </a:r>
          <a:r>
            <a:rPr lang="ru-RU" dirty="0"/>
            <a:t>, </a:t>
          </a:r>
          <a:r>
            <a:rPr lang="ru-RU" dirty="0" err="1"/>
            <a:t>вдавлення</a:t>
          </a:r>
          <a:endParaRPr lang="en-US" dirty="0" err="1"/>
        </a:p>
      </dgm:t>
    </dgm:pt>
    <dgm:pt modelId="{7EBA7C3A-25CD-432E-BB73-84FB4D49EBFC}" type="parTrans" cxnId="{EE466FC8-5829-4C12-9219-FA52AC997850}">
      <dgm:prSet/>
      <dgm:spPr/>
      <dgm:t>
        <a:bodyPr/>
        <a:lstStyle/>
        <a:p>
          <a:endParaRPr lang="en-US"/>
        </a:p>
      </dgm:t>
    </dgm:pt>
    <dgm:pt modelId="{53558120-88A2-440C-8345-203F17D3707B}" type="sibTrans" cxnId="{EE466FC8-5829-4C12-9219-FA52AC997850}">
      <dgm:prSet/>
      <dgm:spPr/>
      <dgm:t>
        <a:bodyPr/>
        <a:lstStyle/>
        <a:p>
          <a:endParaRPr lang="en-US"/>
        </a:p>
      </dgm:t>
    </dgm:pt>
    <dgm:pt modelId="{F7F45ADD-C84D-4509-AA20-B845865C0613}">
      <dgm:prSet/>
      <dgm:spPr/>
      <dgm:t>
        <a:bodyPr/>
        <a:lstStyle/>
        <a:p>
          <a:r>
            <a:rPr lang="ru-RU" dirty="0" err="1"/>
            <a:t>Inkjet</a:t>
          </a:r>
          <a:r>
            <a:rPr lang="ru-RU" dirty="0"/>
            <a:t> - принцип </a:t>
          </a:r>
          <a:r>
            <a:rPr lang="ru-RU" dirty="0" err="1"/>
            <a:t>друкування</a:t>
          </a:r>
          <a:r>
            <a:rPr lang="ru-RU" dirty="0"/>
            <a:t>, коли </a:t>
          </a:r>
          <a:r>
            <a:rPr lang="ru-RU" dirty="0" err="1"/>
            <a:t>придуманий</a:t>
          </a:r>
          <a:r>
            <a:rPr lang="ru-RU" dirty="0"/>
            <a:t> дизайн наноситься на лист шляхом </a:t>
          </a:r>
          <a:r>
            <a:rPr lang="ru-RU" dirty="0" err="1"/>
            <a:t>розпилення</a:t>
          </a:r>
          <a:r>
            <a:rPr lang="ru-RU" dirty="0"/>
            <a:t> </a:t>
          </a:r>
          <a:r>
            <a:rPr lang="ru-RU" dirty="0" err="1"/>
            <a:t>рідких</a:t>
          </a:r>
          <a:r>
            <a:rPr lang="ru-RU" dirty="0"/>
            <a:t> </a:t>
          </a:r>
          <a:r>
            <a:rPr lang="ru-RU" dirty="0" err="1"/>
            <a:t>барвників</a:t>
          </a:r>
          <a:r>
            <a:rPr lang="ru-RU" dirty="0"/>
            <a:t> </a:t>
          </a:r>
          <a:r>
            <a:rPr lang="ru-RU" dirty="0" err="1"/>
            <a:t>або</a:t>
          </a:r>
          <a:r>
            <a:rPr lang="ru-RU" dirty="0"/>
            <a:t> </a:t>
          </a:r>
          <a:r>
            <a:rPr lang="ru-RU" dirty="0" err="1"/>
            <a:t>чорнил</a:t>
          </a:r>
          <a:endParaRPr lang="en-US" dirty="0" err="1"/>
        </a:p>
      </dgm:t>
    </dgm:pt>
    <dgm:pt modelId="{342E9B1D-3A66-4D3F-A70D-9FFAB6B3CE80}" type="parTrans" cxnId="{48BBAB1F-B040-46C7-B999-6422DAE1B618}">
      <dgm:prSet/>
      <dgm:spPr/>
      <dgm:t>
        <a:bodyPr/>
        <a:lstStyle/>
        <a:p>
          <a:endParaRPr lang="en-US"/>
        </a:p>
      </dgm:t>
    </dgm:pt>
    <dgm:pt modelId="{3C132CCD-57AD-4769-A45C-811C4DF05C4D}" type="sibTrans" cxnId="{48BBAB1F-B040-46C7-B999-6422DAE1B618}">
      <dgm:prSet/>
      <dgm:spPr/>
      <dgm:t>
        <a:bodyPr/>
        <a:lstStyle/>
        <a:p>
          <a:endParaRPr lang="en-US"/>
        </a:p>
      </dgm:t>
    </dgm:pt>
    <dgm:pt modelId="{73F37658-C0B5-460D-8330-8931D92F3B29}">
      <dgm:prSet/>
      <dgm:spPr/>
      <dgm:t>
        <a:bodyPr/>
        <a:lstStyle/>
        <a:p>
          <a:r>
            <a:rPr lang="ru-RU" dirty="0"/>
            <a:t>"</a:t>
          </a:r>
          <a:r>
            <a:rPr lang="ru-RU" dirty="0" err="1"/>
            <a:t>wet</a:t>
          </a:r>
          <a:r>
            <a:rPr lang="ru-RU" dirty="0"/>
            <a:t>" </a:t>
          </a:r>
          <a:r>
            <a:rPr lang="ru-RU" dirty="0" err="1"/>
            <a:t>proofing</a:t>
          </a:r>
          <a:r>
            <a:rPr lang="ru-RU" dirty="0"/>
            <a:t> - </a:t>
          </a:r>
          <a:r>
            <a:rPr lang="ru-RU" dirty="0" err="1"/>
            <a:t>фізичний</a:t>
          </a:r>
          <a:r>
            <a:rPr lang="ru-RU" dirty="0"/>
            <a:t> </a:t>
          </a:r>
          <a:r>
            <a:rPr lang="ru-RU" dirty="0" err="1"/>
            <a:t>підпис</a:t>
          </a:r>
          <a:endParaRPr lang="en-US" dirty="0" err="1"/>
        </a:p>
      </dgm:t>
    </dgm:pt>
    <dgm:pt modelId="{129C9101-821E-4FA8-815E-AD34E3DFB4D3}" type="parTrans" cxnId="{885B6EB1-8551-40A5-958B-38EFD5EC0F8A}">
      <dgm:prSet/>
      <dgm:spPr/>
      <dgm:t>
        <a:bodyPr/>
        <a:lstStyle/>
        <a:p>
          <a:endParaRPr lang="en-US"/>
        </a:p>
      </dgm:t>
    </dgm:pt>
    <dgm:pt modelId="{A9DC4A54-F61E-41D1-94D0-B5D900FEE1BC}" type="sibTrans" cxnId="{885B6EB1-8551-40A5-958B-38EFD5EC0F8A}">
      <dgm:prSet/>
      <dgm:spPr/>
      <dgm:t>
        <a:bodyPr/>
        <a:lstStyle/>
        <a:p>
          <a:endParaRPr lang="en-US"/>
        </a:p>
      </dgm:t>
    </dgm:pt>
    <dgm:pt modelId="{5CE5D0B2-463C-4198-948F-66D3BF22E164}">
      <dgm:prSet/>
      <dgm:spPr/>
      <dgm:t>
        <a:bodyPr/>
        <a:lstStyle/>
        <a:p>
          <a:r>
            <a:rPr lang="ru-RU" dirty="0" err="1"/>
            <a:t>Recycled</a:t>
          </a:r>
          <a:r>
            <a:rPr lang="ru-RU" dirty="0"/>
            <a:t> </a:t>
          </a:r>
          <a:r>
            <a:rPr lang="ru-RU" dirty="0" err="1"/>
            <a:t>materials</a:t>
          </a:r>
          <a:r>
            <a:rPr lang="ru-RU" dirty="0"/>
            <a:t> - </a:t>
          </a:r>
          <a:r>
            <a:rPr lang="ru-RU" dirty="0" err="1"/>
            <a:t>вторсировина</a:t>
          </a:r>
          <a:endParaRPr lang="en-US" dirty="0" err="1"/>
        </a:p>
      </dgm:t>
    </dgm:pt>
    <dgm:pt modelId="{6993ECCD-BF5F-4E8A-8919-4377E9ADF7CC}" type="parTrans" cxnId="{C275F2FB-9AAC-4722-BEC2-0CA6D18542AB}">
      <dgm:prSet/>
      <dgm:spPr/>
      <dgm:t>
        <a:bodyPr/>
        <a:lstStyle/>
        <a:p>
          <a:endParaRPr lang="en-US"/>
        </a:p>
      </dgm:t>
    </dgm:pt>
    <dgm:pt modelId="{FBADBE23-292C-4290-80A7-EE2F392CCE62}" type="sibTrans" cxnId="{C275F2FB-9AAC-4722-BEC2-0CA6D18542AB}">
      <dgm:prSet/>
      <dgm:spPr/>
      <dgm:t>
        <a:bodyPr/>
        <a:lstStyle/>
        <a:p>
          <a:endParaRPr lang="en-US"/>
        </a:p>
      </dgm:t>
    </dgm:pt>
    <dgm:pt modelId="{4C9496A6-EDFA-4627-BE25-26155E969564}">
      <dgm:prSet/>
      <dgm:spPr/>
      <dgm:t>
        <a:bodyPr/>
        <a:lstStyle/>
        <a:p>
          <a:r>
            <a:rPr lang="ru-RU" dirty="0" err="1"/>
            <a:t>Site</a:t>
          </a:r>
          <a:r>
            <a:rPr lang="ru-RU" dirty="0"/>
            <a:t> - </a:t>
          </a:r>
          <a:r>
            <a:rPr lang="ru-RU" dirty="0" err="1"/>
            <a:t>дільниця</a:t>
          </a:r>
          <a:endParaRPr lang="en-US" dirty="0" err="1"/>
        </a:p>
      </dgm:t>
    </dgm:pt>
    <dgm:pt modelId="{E7E48676-0753-4C7E-8673-E9DC7415EE97}" type="parTrans" cxnId="{A88A6393-B783-4685-B4AC-73F13A0ACBCE}">
      <dgm:prSet/>
      <dgm:spPr/>
      <dgm:t>
        <a:bodyPr/>
        <a:lstStyle/>
        <a:p>
          <a:endParaRPr lang="en-US"/>
        </a:p>
      </dgm:t>
    </dgm:pt>
    <dgm:pt modelId="{3F8D0DBD-E2D8-40B6-9A42-9450D1570E5B}" type="sibTrans" cxnId="{A88A6393-B783-4685-B4AC-73F13A0ACBCE}">
      <dgm:prSet/>
      <dgm:spPr/>
      <dgm:t>
        <a:bodyPr/>
        <a:lstStyle/>
        <a:p>
          <a:endParaRPr lang="en-US"/>
        </a:p>
      </dgm:t>
    </dgm:pt>
    <dgm:pt modelId="{84BA2F8B-8A0B-4AC2-B1EE-192751CC61D9}">
      <dgm:prSet/>
      <dgm:spPr/>
      <dgm:t>
        <a:bodyPr/>
        <a:lstStyle/>
        <a:p>
          <a:r>
            <a:rPr lang="ru-RU" dirty="0" err="1"/>
            <a:t>Cullet</a:t>
          </a:r>
          <a:r>
            <a:rPr lang="ru-RU" dirty="0"/>
            <a:t> - </a:t>
          </a:r>
          <a:r>
            <a:rPr lang="ru-RU" dirty="0" err="1"/>
            <a:t>склобій</a:t>
          </a:r>
          <a:endParaRPr lang="en-US" dirty="0" err="1"/>
        </a:p>
      </dgm:t>
    </dgm:pt>
    <dgm:pt modelId="{9FBF2E9C-EE64-4E8A-B170-912E15E25B95}" type="parTrans" cxnId="{55098924-CE10-42AD-8F8A-4F6065ECEECC}">
      <dgm:prSet/>
      <dgm:spPr/>
      <dgm:t>
        <a:bodyPr/>
        <a:lstStyle/>
        <a:p>
          <a:endParaRPr lang="en-US"/>
        </a:p>
      </dgm:t>
    </dgm:pt>
    <dgm:pt modelId="{BCF311F1-897F-4AC5-BFF6-C67518E8B490}" type="sibTrans" cxnId="{55098924-CE10-42AD-8F8A-4F6065ECEECC}">
      <dgm:prSet/>
      <dgm:spPr/>
      <dgm:t>
        <a:bodyPr/>
        <a:lstStyle/>
        <a:p>
          <a:endParaRPr lang="en-US"/>
        </a:p>
      </dgm:t>
    </dgm:pt>
    <dgm:pt modelId="{13AB4EA4-5AC0-49E0-9462-0D23EC30C059}">
      <dgm:prSet/>
      <dgm:spPr/>
      <dgm:t>
        <a:bodyPr/>
        <a:lstStyle/>
        <a:p>
          <a:r>
            <a:rPr lang="ru-RU" dirty="0"/>
            <a:t>A "</a:t>
          </a:r>
          <a:r>
            <a:rPr lang="ru-RU" dirty="0" err="1"/>
            <a:t>first-off</a:t>
          </a:r>
          <a:r>
            <a:rPr lang="ru-RU" dirty="0"/>
            <a:t>" - перша </a:t>
          </a:r>
          <a:r>
            <a:rPr lang="ru-RU" dirty="0" err="1"/>
            <a:t>партія</a:t>
          </a:r>
          <a:endParaRPr lang="en-US" dirty="0" err="1"/>
        </a:p>
      </dgm:t>
    </dgm:pt>
    <dgm:pt modelId="{8F287F66-99C9-4054-8E65-EBE7DC12CA7B}" type="parTrans" cxnId="{9541B3DC-DAAD-4AC6-80E6-9EED9C0252D5}">
      <dgm:prSet/>
      <dgm:spPr/>
      <dgm:t>
        <a:bodyPr/>
        <a:lstStyle/>
        <a:p>
          <a:endParaRPr lang="en-US"/>
        </a:p>
      </dgm:t>
    </dgm:pt>
    <dgm:pt modelId="{F7898AAC-87C6-475A-8C8F-22F7AA5F6488}" type="sibTrans" cxnId="{9541B3DC-DAAD-4AC6-80E6-9EED9C0252D5}">
      <dgm:prSet/>
      <dgm:spPr/>
      <dgm:t>
        <a:bodyPr/>
        <a:lstStyle/>
        <a:p>
          <a:endParaRPr lang="en-US"/>
        </a:p>
      </dgm:t>
    </dgm:pt>
    <dgm:pt modelId="{57C93AA9-CFE9-4CE3-9925-09831AD6529B}">
      <dgm:prSet/>
      <dgm:spPr/>
      <dgm:t>
        <a:bodyPr/>
        <a:lstStyle/>
        <a:p>
          <a:r>
            <a:rPr lang="ru-RU" dirty="0" err="1"/>
            <a:t>Cutting</a:t>
          </a:r>
          <a:r>
            <a:rPr lang="ru-RU" dirty="0"/>
            <a:t> </a:t>
          </a:r>
          <a:r>
            <a:rPr lang="ru-RU" dirty="0" err="1"/>
            <a:t>dies</a:t>
          </a:r>
          <a:r>
            <a:rPr lang="ru-RU" dirty="0"/>
            <a:t> - </a:t>
          </a:r>
          <a:r>
            <a:rPr lang="ru-RU" dirty="0" err="1"/>
            <a:t>штанцювальні</a:t>
          </a:r>
          <a:r>
            <a:rPr lang="ru-RU" dirty="0"/>
            <a:t> </a:t>
          </a:r>
          <a:r>
            <a:rPr lang="ru-RU" dirty="0" err="1"/>
            <a:t>ножі</a:t>
          </a:r>
          <a:endParaRPr lang="en-US" dirty="0" err="1"/>
        </a:p>
      </dgm:t>
    </dgm:pt>
    <dgm:pt modelId="{EEA52CA4-33F6-44C5-A6D6-9164D423EEC8}" type="parTrans" cxnId="{EDA4A1DC-2E0B-4776-9CD5-9D59F0FB5CFE}">
      <dgm:prSet/>
      <dgm:spPr/>
      <dgm:t>
        <a:bodyPr/>
        <a:lstStyle/>
        <a:p>
          <a:endParaRPr lang="en-US"/>
        </a:p>
      </dgm:t>
    </dgm:pt>
    <dgm:pt modelId="{52798B1F-E9B6-4350-94DE-848FFA0913A2}" type="sibTrans" cxnId="{EDA4A1DC-2E0B-4776-9CD5-9D59F0FB5CFE}">
      <dgm:prSet/>
      <dgm:spPr/>
      <dgm:t>
        <a:bodyPr/>
        <a:lstStyle/>
        <a:p>
          <a:endParaRPr lang="en-US"/>
        </a:p>
      </dgm:t>
    </dgm:pt>
    <dgm:pt modelId="{627F6C85-BF3A-42B8-92B7-56CE0C98AA4E}">
      <dgm:prSet/>
      <dgm:spPr/>
      <dgm:t>
        <a:bodyPr/>
        <a:lstStyle/>
        <a:p>
          <a:r>
            <a:rPr lang="ru-RU" dirty="0" err="1"/>
            <a:t>Beverage</a:t>
          </a:r>
          <a:r>
            <a:rPr lang="ru-RU" dirty="0"/>
            <a:t> - </a:t>
          </a:r>
          <a:r>
            <a:rPr lang="ru-RU" dirty="0" err="1"/>
            <a:t>напій</a:t>
          </a:r>
          <a:endParaRPr lang="en-US" dirty="0" err="1"/>
        </a:p>
      </dgm:t>
    </dgm:pt>
    <dgm:pt modelId="{459F0EC2-E450-464D-995C-5A9CE0F3BFC0}" type="parTrans" cxnId="{58F2CA66-3A8B-4F56-B924-0BCBC6CA18E5}">
      <dgm:prSet/>
      <dgm:spPr/>
      <dgm:t>
        <a:bodyPr/>
        <a:lstStyle/>
        <a:p>
          <a:endParaRPr lang="en-US"/>
        </a:p>
      </dgm:t>
    </dgm:pt>
    <dgm:pt modelId="{3B006B04-62E6-481B-BDF0-5FA03CF1F825}" type="sibTrans" cxnId="{58F2CA66-3A8B-4F56-B924-0BCBC6CA18E5}">
      <dgm:prSet/>
      <dgm:spPr/>
      <dgm:t>
        <a:bodyPr/>
        <a:lstStyle/>
        <a:p>
          <a:endParaRPr lang="en-US"/>
        </a:p>
      </dgm:t>
    </dgm:pt>
    <dgm:pt modelId="{C2BBC8F2-E33D-4294-8F6A-AE45779D5406}">
      <dgm:prSet/>
      <dgm:spPr/>
      <dgm:t>
        <a:bodyPr/>
        <a:lstStyle/>
        <a:p>
          <a:r>
            <a:rPr lang="ru-RU" dirty="0" err="1"/>
            <a:t>Contamination</a:t>
          </a:r>
          <a:r>
            <a:rPr lang="ru-RU" dirty="0"/>
            <a:t> - </a:t>
          </a:r>
          <a:r>
            <a:rPr lang="ru-RU" dirty="0" err="1"/>
            <a:t>забруднення</a:t>
          </a:r>
          <a:r>
            <a:rPr lang="ru-RU" dirty="0"/>
            <a:t> </a:t>
          </a:r>
          <a:endParaRPr lang="en-US" dirty="0"/>
        </a:p>
      </dgm:t>
    </dgm:pt>
    <dgm:pt modelId="{0B1D9A86-DF75-477E-B9F8-1259189C5BA5}" type="parTrans" cxnId="{B358B916-6410-4D9A-9EBF-DB9AB3549873}">
      <dgm:prSet/>
      <dgm:spPr/>
      <dgm:t>
        <a:bodyPr/>
        <a:lstStyle/>
        <a:p>
          <a:endParaRPr lang="en-US"/>
        </a:p>
      </dgm:t>
    </dgm:pt>
    <dgm:pt modelId="{8AE29366-9E8C-4C0B-A633-DF5CF44695A9}" type="sibTrans" cxnId="{B358B916-6410-4D9A-9EBF-DB9AB3549873}">
      <dgm:prSet/>
      <dgm:spPr/>
      <dgm:t>
        <a:bodyPr/>
        <a:lstStyle/>
        <a:p>
          <a:endParaRPr lang="en-US"/>
        </a:p>
      </dgm:t>
    </dgm:pt>
    <dgm:pt modelId="{3E81BC2F-B014-41F9-8939-B182A378C681}" type="pres">
      <dgm:prSet presAssocID="{8738ADF4-D0B9-453B-AA3D-3FE96EEBDA81}" presName="Name0" presStyleCnt="0">
        <dgm:presLayoutVars>
          <dgm:dir/>
          <dgm:resizeHandles val="exact"/>
        </dgm:presLayoutVars>
      </dgm:prSet>
      <dgm:spPr/>
    </dgm:pt>
    <dgm:pt modelId="{3BCC1B6F-07E3-4DCA-B5A6-C05D5784C107}" type="pres">
      <dgm:prSet presAssocID="{6425171E-AED1-4410-9CF7-C366D8237EDE}" presName="node" presStyleLbl="node1" presStyleIdx="0" presStyleCnt="11">
        <dgm:presLayoutVars>
          <dgm:bulletEnabled val="1"/>
        </dgm:presLayoutVars>
      </dgm:prSet>
      <dgm:spPr/>
    </dgm:pt>
    <dgm:pt modelId="{745EAFC3-0988-41E0-BE76-61868A563E4B}" type="pres">
      <dgm:prSet presAssocID="{91ACFB37-6E39-4759-86E1-3A00215F9C3E}" presName="sibTrans" presStyleLbl="sibTrans1D1" presStyleIdx="0" presStyleCnt="10"/>
      <dgm:spPr/>
    </dgm:pt>
    <dgm:pt modelId="{1CCA85BC-1E01-4E1D-BFC0-A9138D012D61}" type="pres">
      <dgm:prSet presAssocID="{91ACFB37-6E39-4759-86E1-3A00215F9C3E}" presName="connectorText" presStyleLbl="sibTrans1D1" presStyleIdx="0" presStyleCnt="10"/>
      <dgm:spPr/>
    </dgm:pt>
    <dgm:pt modelId="{722B25DE-419A-4FDA-8F2E-F0BDA9F4B9E1}" type="pres">
      <dgm:prSet presAssocID="{A63B2D93-6D34-4CFE-BE21-A18FDC9487D4}" presName="node" presStyleLbl="node1" presStyleIdx="1" presStyleCnt="11">
        <dgm:presLayoutVars>
          <dgm:bulletEnabled val="1"/>
        </dgm:presLayoutVars>
      </dgm:prSet>
      <dgm:spPr/>
    </dgm:pt>
    <dgm:pt modelId="{C569D64A-BD1E-4A67-A004-8E1B710F5116}" type="pres">
      <dgm:prSet presAssocID="{53558120-88A2-440C-8345-203F17D3707B}" presName="sibTrans" presStyleLbl="sibTrans1D1" presStyleIdx="1" presStyleCnt="10"/>
      <dgm:spPr/>
    </dgm:pt>
    <dgm:pt modelId="{62C48AB8-9DFB-4527-98C2-8A97FFBA2603}" type="pres">
      <dgm:prSet presAssocID="{53558120-88A2-440C-8345-203F17D3707B}" presName="connectorText" presStyleLbl="sibTrans1D1" presStyleIdx="1" presStyleCnt="10"/>
      <dgm:spPr/>
    </dgm:pt>
    <dgm:pt modelId="{3B235F58-9DA6-4391-83C5-C0D1327A4C2A}" type="pres">
      <dgm:prSet presAssocID="{F7F45ADD-C84D-4509-AA20-B845865C0613}" presName="node" presStyleLbl="node1" presStyleIdx="2" presStyleCnt="11">
        <dgm:presLayoutVars>
          <dgm:bulletEnabled val="1"/>
        </dgm:presLayoutVars>
      </dgm:prSet>
      <dgm:spPr/>
    </dgm:pt>
    <dgm:pt modelId="{3438499A-FA9A-4543-A269-D469FD088A20}" type="pres">
      <dgm:prSet presAssocID="{3C132CCD-57AD-4769-A45C-811C4DF05C4D}" presName="sibTrans" presStyleLbl="sibTrans1D1" presStyleIdx="2" presStyleCnt="10"/>
      <dgm:spPr/>
    </dgm:pt>
    <dgm:pt modelId="{64FD2D50-0A3E-4C8E-9ABB-F3F105FA3B47}" type="pres">
      <dgm:prSet presAssocID="{3C132CCD-57AD-4769-A45C-811C4DF05C4D}" presName="connectorText" presStyleLbl="sibTrans1D1" presStyleIdx="2" presStyleCnt="10"/>
      <dgm:spPr/>
    </dgm:pt>
    <dgm:pt modelId="{ED8899CB-D975-4C1B-B22C-EB2D58836DA8}" type="pres">
      <dgm:prSet presAssocID="{73F37658-C0B5-460D-8330-8931D92F3B29}" presName="node" presStyleLbl="node1" presStyleIdx="3" presStyleCnt="11">
        <dgm:presLayoutVars>
          <dgm:bulletEnabled val="1"/>
        </dgm:presLayoutVars>
      </dgm:prSet>
      <dgm:spPr/>
    </dgm:pt>
    <dgm:pt modelId="{D6DE45CD-7273-4A70-8A4F-67ADFF8A886E}" type="pres">
      <dgm:prSet presAssocID="{A9DC4A54-F61E-41D1-94D0-B5D900FEE1BC}" presName="sibTrans" presStyleLbl="sibTrans1D1" presStyleIdx="3" presStyleCnt="10"/>
      <dgm:spPr/>
    </dgm:pt>
    <dgm:pt modelId="{EE27D2A2-351E-4E93-8E07-1362BA56F92F}" type="pres">
      <dgm:prSet presAssocID="{A9DC4A54-F61E-41D1-94D0-B5D900FEE1BC}" presName="connectorText" presStyleLbl="sibTrans1D1" presStyleIdx="3" presStyleCnt="10"/>
      <dgm:spPr/>
    </dgm:pt>
    <dgm:pt modelId="{15FEEC30-A32F-4916-BBE8-4AEC4BB0E4F3}" type="pres">
      <dgm:prSet presAssocID="{5CE5D0B2-463C-4198-948F-66D3BF22E164}" presName="node" presStyleLbl="node1" presStyleIdx="4" presStyleCnt="11">
        <dgm:presLayoutVars>
          <dgm:bulletEnabled val="1"/>
        </dgm:presLayoutVars>
      </dgm:prSet>
      <dgm:spPr/>
    </dgm:pt>
    <dgm:pt modelId="{0BB45A5C-8969-413B-A02A-844A42E97C95}" type="pres">
      <dgm:prSet presAssocID="{FBADBE23-292C-4290-80A7-EE2F392CCE62}" presName="sibTrans" presStyleLbl="sibTrans1D1" presStyleIdx="4" presStyleCnt="10"/>
      <dgm:spPr/>
    </dgm:pt>
    <dgm:pt modelId="{77334C82-B52F-4ECA-936D-5485137FBCE5}" type="pres">
      <dgm:prSet presAssocID="{FBADBE23-292C-4290-80A7-EE2F392CCE62}" presName="connectorText" presStyleLbl="sibTrans1D1" presStyleIdx="4" presStyleCnt="10"/>
      <dgm:spPr/>
    </dgm:pt>
    <dgm:pt modelId="{2FB7B07D-98AD-4E08-B845-8208D47A6F2F}" type="pres">
      <dgm:prSet presAssocID="{4C9496A6-EDFA-4627-BE25-26155E969564}" presName="node" presStyleLbl="node1" presStyleIdx="5" presStyleCnt="11">
        <dgm:presLayoutVars>
          <dgm:bulletEnabled val="1"/>
        </dgm:presLayoutVars>
      </dgm:prSet>
      <dgm:spPr/>
    </dgm:pt>
    <dgm:pt modelId="{4E55A9EC-BDAE-4EE9-AF69-1807E8973DEE}" type="pres">
      <dgm:prSet presAssocID="{3F8D0DBD-E2D8-40B6-9A42-9450D1570E5B}" presName="sibTrans" presStyleLbl="sibTrans1D1" presStyleIdx="5" presStyleCnt="10"/>
      <dgm:spPr/>
    </dgm:pt>
    <dgm:pt modelId="{59D0BB05-EE0F-41EF-A22F-3E7B46AAC4FA}" type="pres">
      <dgm:prSet presAssocID="{3F8D0DBD-E2D8-40B6-9A42-9450D1570E5B}" presName="connectorText" presStyleLbl="sibTrans1D1" presStyleIdx="5" presStyleCnt="10"/>
      <dgm:spPr/>
    </dgm:pt>
    <dgm:pt modelId="{21CD2E83-E463-4FB5-AD05-6574BB66ADDD}" type="pres">
      <dgm:prSet presAssocID="{84BA2F8B-8A0B-4AC2-B1EE-192751CC61D9}" presName="node" presStyleLbl="node1" presStyleIdx="6" presStyleCnt="11">
        <dgm:presLayoutVars>
          <dgm:bulletEnabled val="1"/>
        </dgm:presLayoutVars>
      </dgm:prSet>
      <dgm:spPr/>
    </dgm:pt>
    <dgm:pt modelId="{C8EFEB5D-C078-43BB-B1C1-D9B152958DEF}" type="pres">
      <dgm:prSet presAssocID="{BCF311F1-897F-4AC5-BFF6-C67518E8B490}" presName="sibTrans" presStyleLbl="sibTrans1D1" presStyleIdx="6" presStyleCnt="10"/>
      <dgm:spPr/>
    </dgm:pt>
    <dgm:pt modelId="{7E1DF770-C54E-4B35-8227-3CF411A038CD}" type="pres">
      <dgm:prSet presAssocID="{BCF311F1-897F-4AC5-BFF6-C67518E8B490}" presName="connectorText" presStyleLbl="sibTrans1D1" presStyleIdx="6" presStyleCnt="10"/>
      <dgm:spPr/>
    </dgm:pt>
    <dgm:pt modelId="{EA993143-CC4D-4558-9DE9-8FDA935F9D28}" type="pres">
      <dgm:prSet presAssocID="{13AB4EA4-5AC0-49E0-9462-0D23EC30C059}" presName="node" presStyleLbl="node1" presStyleIdx="7" presStyleCnt="11">
        <dgm:presLayoutVars>
          <dgm:bulletEnabled val="1"/>
        </dgm:presLayoutVars>
      </dgm:prSet>
      <dgm:spPr/>
    </dgm:pt>
    <dgm:pt modelId="{5CB929ED-8EF9-4CCE-9642-C51E02B19034}" type="pres">
      <dgm:prSet presAssocID="{F7898AAC-87C6-475A-8C8F-22F7AA5F6488}" presName="sibTrans" presStyleLbl="sibTrans1D1" presStyleIdx="7" presStyleCnt="10"/>
      <dgm:spPr/>
    </dgm:pt>
    <dgm:pt modelId="{D059FEBA-2216-49E5-A114-A125777C6C27}" type="pres">
      <dgm:prSet presAssocID="{F7898AAC-87C6-475A-8C8F-22F7AA5F6488}" presName="connectorText" presStyleLbl="sibTrans1D1" presStyleIdx="7" presStyleCnt="10"/>
      <dgm:spPr/>
    </dgm:pt>
    <dgm:pt modelId="{A9338237-2DDC-4F70-A62B-D6B2170AF8C4}" type="pres">
      <dgm:prSet presAssocID="{57C93AA9-CFE9-4CE3-9925-09831AD6529B}" presName="node" presStyleLbl="node1" presStyleIdx="8" presStyleCnt="11">
        <dgm:presLayoutVars>
          <dgm:bulletEnabled val="1"/>
        </dgm:presLayoutVars>
      </dgm:prSet>
      <dgm:spPr/>
    </dgm:pt>
    <dgm:pt modelId="{936D7FC6-3A5E-48FF-A1F6-A0AC179F3960}" type="pres">
      <dgm:prSet presAssocID="{52798B1F-E9B6-4350-94DE-848FFA0913A2}" presName="sibTrans" presStyleLbl="sibTrans1D1" presStyleIdx="8" presStyleCnt="10"/>
      <dgm:spPr/>
    </dgm:pt>
    <dgm:pt modelId="{55AFC6F5-8941-4506-880C-5445B0F8757E}" type="pres">
      <dgm:prSet presAssocID="{52798B1F-E9B6-4350-94DE-848FFA0913A2}" presName="connectorText" presStyleLbl="sibTrans1D1" presStyleIdx="8" presStyleCnt="10"/>
      <dgm:spPr/>
    </dgm:pt>
    <dgm:pt modelId="{6964E2BA-2710-409E-A285-8C87AD0F1209}" type="pres">
      <dgm:prSet presAssocID="{627F6C85-BF3A-42B8-92B7-56CE0C98AA4E}" presName="node" presStyleLbl="node1" presStyleIdx="9" presStyleCnt="11">
        <dgm:presLayoutVars>
          <dgm:bulletEnabled val="1"/>
        </dgm:presLayoutVars>
      </dgm:prSet>
      <dgm:spPr/>
    </dgm:pt>
    <dgm:pt modelId="{2BC01723-0C3B-430B-BF17-BCDBCFB353B0}" type="pres">
      <dgm:prSet presAssocID="{3B006B04-62E6-481B-BDF0-5FA03CF1F825}" presName="sibTrans" presStyleLbl="sibTrans1D1" presStyleIdx="9" presStyleCnt="10"/>
      <dgm:spPr/>
    </dgm:pt>
    <dgm:pt modelId="{3694FF3B-9DC6-4803-9C32-0DAD8D563552}" type="pres">
      <dgm:prSet presAssocID="{3B006B04-62E6-481B-BDF0-5FA03CF1F825}" presName="connectorText" presStyleLbl="sibTrans1D1" presStyleIdx="9" presStyleCnt="10"/>
      <dgm:spPr/>
    </dgm:pt>
    <dgm:pt modelId="{B96D915F-C8F6-47D9-9824-480265C59EB8}" type="pres">
      <dgm:prSet presAssocID="{C2BBC8F2-E33D-4294-8F6A-AE45779D5406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3B15208-791D-415B-8EEA-DBC0187A040D}" type="presOf" srcId="{BCF311F1-897F-4AC5-BFF6-C67518E8B490}" destId="{7E1DF770-C54E-4B35-8227-3CF411A038CD}" srcOrd="1" destOrd="0" presId="urn:microsoft.com/office/officeart/2016/7/layout/RepeatingBendingProcessNew"/>
    <dgm:cxn modelId="{33EF8F08-293F-4071-9B62-3799DB146E16}" type="presOf" srcId="{FBADBE23-292C-4290-80A7-EE2F392CCE62}" destId="{77334C82-B52F-4ECA-936D-5485137FBCE5}" srcOrd="1" destOrd="0" presId="urn:microsoft.com/office/officeart/2016/7/layout/RepeatingBendingProcessNew"/>
    <dgm:cxn modelId="{027F4613-47F1-4D1C-8727-698305F885C2}" type="presOf" srcId="{73F37658-C0B5-460D-8330-8931D92F3B29}" destId="{ED8899CB-D975-4C1B-B22C-EB2D58836DA8}" srcOrd="0" destOrd="0" presId="urn:microsoft.com/office/officeart/2016/7/layout/RepeatingBendingProcessNew"/>
    <dgm:cxn modelId="{B358B916-6410-4D9A-9EBF-DB9AB3549873}" srcId="{8738ADF4-D0B9-453B-AA3D-3FE96EEBDA81}" destId="{C2BBC8F2-E33D-4294-8F6A-AE45779D5406}" srcOrd="10" destOrd="0" parTransId="{0B1D9A86-DF75-477E-B9F8-1259189C5BA5}" sibTransId="{8AE29366-9E8C-4C0B-A633-DF5CF44695A9}"/>
    <dgm:cxn modelId="{48BBAB1F-B040-46C7-B999-6422DAE1B618}" srcId="{8738ADF4-D0B9-453B-AA3D-3FE96EEBDA81}" destId="{F7F45ADD-C84D-4509-AA20-B845865C0613}" srcOrd="2" destOrd="0" parTransId="{342E9B1D-3A66-4D3F-A70D-9FFAB6B3CE80}" sibTransId="{3C132CCD-57AD-4769-A45C-811C4DF05C4D}"/>
    <dgm:cxn modelId="{55098924-CE10-42AD-8F8A-4F6065ECEECC}" srcId="{8738ADF4-D0B9-453B-AA3D-3FE96EEBDA81}" destId="{84BA2F8B-8A0B-4AC2-B1EE-192751CC61D9}" srcOrd="6" destOrd="0" parTransId="{9FBF2E9C-EE64-4E8A-B170-912E15E25B95}" sibTransId="{BCF311F1-897F-4AC5-BFF6-C67518E8B490}"/>
    <dgm:cxn modelId="{A92FD32A-B215-49E9-9487-4640E04495FA}" type="presOf" srcId="{3C132CCD-57AD-4769-A45C-811C4DF05C4D}" destId="{64FD2D50-0A3E-4C8E-9ABB-F3F105FA3B47}" srcOrd="1" destOrd="0" presId="urn:microsoft.com/office/officeart/2016/7/layout/RepeatingBendingProcessNew"/>
    <dgm:cxn modelId="{D16C182B-E63D-405E-89BE-33082E0E0336}" type="presOf" srcId="{53558120-88A2-440C-8345-203F17D3707B}" destId="{C569D64A-BD1E-4A67-A004-8E1B710F5116}" srcOrd="0" destOrd="0" presId="urn:microsoft.com/office/officeart/2016/7/layout/RepeatingBendingProcessNew"/>
    <dgm:cxn modelId="{C9AD0831-12DE-4E66-A59A-401212821E1A}" type="presOf" srcId="{91ACFB37-6E39-4759-86E1-3A00215F9C3E}" destId="{745EAFC3-0988-41E0-BE76-61868A563E4B}" srcOrd="0" destOrd="0" presId="urn:microsoft.com/office/officeart/2016/7/layout/RepeatingBendingProcessNew"/>
    <dgm:cxn modelId="{B236FA5B-1241-4137-B4B5-08AAEDA7DE6E}" type="presOf" srcId="{BCF311F1-897F-4AC5-BFF6-C67518E8B490}" destId="{C8EFEB5D-C078-43BB-B1C1-D9B152958DEF}" srcOrd="0" destOrd="0" presId="urn:microsoft.com/office/officeart/2016/7/layout/RepeatingBendingProcessNew"/>
    <dgm:cxn modelId="{58F2CA66-3A8B-4F56-B924-0BCBC6CA18E5}" srcId="{8738ADF4-D0B9-453B-AA3D-3FE96EEBDA81}" destId="{627F6C85-BF3A-42B8-92B7-56CE0C98AA4E}" srcOrd="9" destOrd="0" parTransId="{459F0EC2-E450-464D-995C-5A9CE0F3BFC0}" sibTransId="{3B006B04-62E6-481B-BDF0-5FA03CF1F825}"/>
    <dgm:cxn modelId="{7FDC5E70-90A7-4023-93AB-84FBB82E22C7}" type="presOf" srcId="{91ACFB37-6E39-4759-86E1-3A00215F9C3E}" destId="{1CCA85BC-1E01-4E1D-BFC0-A9138D012D61}" srcOrd="1" destOrd="0" presId="urn:microsoft.com/office/officeart/2016/7/layout/RepeatingBendingProcessNew"/>
    <dgm:cxn modelId="{04829679-84DC-4861-9697-0B31B05D90E1}" type="presOf" srcId="{A63B2D93-6D34-4CFE-BE21-A18FDC9487D4}" destId="{722B25DE-419A-4FDA-8F2E-F0BDA9F4B9E1}" srcOrd="0" destOrd="0" presId="urn:microsoft.com/office/officeart/2016/7/layout/RepeatingBendingProcessNew"/>
    <dgm:cxn modelId="{65FF4883-5983-4847-850E-28769AB0DCCD}" type="presOf" srcId="{5CE5D0B2-463C-4198-948F-66D3BF22E164}" destId="{15FEEC30-A32F-4916-BBE8-4AEC4BB0E4F3}" srcOrd="0" destOrd="0" presId="urn:microsoft.com/office/officeart/2016/7/layout/RepeatingBendingProcessNew"/>
    <dgm:cxn modelId="{BCBC4983-F61C-418C-A3F7-4E7A44F725CB}" type="presOf" srcId="{C2BBC8F2-E33D-4294-8F6A-AE45779D5406}" destId="{B96D915F-C8F6-47D9-9824-480265C59EB8}" srcOrd="0" destOrd="0" presId="urn:microsoft.com/office/officeart/2016/7/layout/RepeatingBendingProcessNew"/>
    <dgm:cxn modelId="{F9FACE84-C0B3-4453-827E-CCDB43053480}" type="presOf" srcId="{A9DC4A54-F61E-41D1-94D0-B5D900FEE1BC}" destId="{D6DE45CD-7273-4A70-8A4F-67ADFF8A886E}" srcOrd="0" destOrd="0" presId="urn:microsoft.com/office/officeart/2016/7/layout/RepeatingBendingProcessNew"/>
    <dgm:cxn modelId="{7EF4858A-CC8F-4450-90B2-61E1EAAE5969}" srcId="{8738ADF4-D0B9-453B-AA3D-3FE96EEBDA81}" destId="{6425171E-AED1-4410-9CF7-C366D8237EDE}" srcOrd="0" destOrd="0" parTransId="{18DE8691-76B4-4B62-8FB5-7412C4912DF6}" sibTransId="{91ACFB37-6E39-4759-86E1-3A00215F9C3E}"/>
    <dgm:cxn modelId="{24355190-3BA9-4B08-BF5B-CAD365E34A81}" type="presOf" srcId="{53558120-88A2-440C-8345-203F17D3707B}" destId="{62C48AB8-9DFB-4527-98C2-8A97FFBA2603}" srcOrd="1" destOrd="0" presId="urn:microsoft.com/office/officeart/2016/7/layout/RepeatingBendingProcessNew"/>
    <dgm:cxn modelId="{A88A6393-B783-4685-B4AC-73F13A0ACBCE}" srcId="{8738ADF4-D0B9-453B-AA3D-3FE96EEBDA81}" destId="{4C9496A6-EDFA-4627-BE25-26155E969564}" srcOrd="5" destOrd="0" parTransId="{E7E48676-0753-4C7E-8673-E9DC7415EE97}" sibTransId="{3F8D0DBD-E2D8-40B6-9A42-9450D1570E5B}"/>
    <dgm:cxn modelId="{29D11C98-D1A9-4279-8FCA-633F1A4FE915}" type="presOf" srcId="{8738ADF4-D0B9-453B-AA3D-3FE96EEBDA81}" destId="{3E81BC2F-B014-41F9-8939-B182A378C681}" srcOrd="0" destOrd="0" presId="urn:microsoft.com/office/officeart/2016/7/layout/RepeatingBendingProcessNew"/>
    <dgm:cxn modelId="{7BED869E-79F8-464B-BEF1-4294D31DF3E4}" type="presOf" srcId="{FBADBE23-292C-4290-80A7-EE2F392CCE62}" destId="{0BB45A5C-8969-413B-A02A-844A42E97C95}" srcOrd="0" destOrd="0" presId="urn:microsoft.com/office/officeart/2016/7/layout/RepeatingBendingProcessNew"/>
    <dgm:cxn modelId="{510AB1A4-A86E-40BD-9C56-8C791906A02D}" type="presOf" srcId="{84BA2F8B-8A0B-4AC2-B1EE-192751CC61D9}" destId="{21CD2E83-E463-4FB5-AD05-6574BB66ADDD}" srcOrd="0" destOrd="0" presId="urn:microsoft.com/office/officeart/2016/7/layout/RepeatingBendingProcessNew"/>
    <dgm:cxn modelId="{452F0BB0-E633-48AF-96DD-CCE8C0DE112B}" type="presOf" srcId="{3C132CCD-57AD-4769-A45C-811C4DF05C4D}" destId="{3438499A-FA9A-4543-A269-D469FD088A20}" srcOrd="0" destOrd="0" presId="urn:microsoft.com/office/officeart/2016/7/layout/RepeatingBendingProcessNew"/>
    <dgm:cxn modelId="{885B6EB1-8551-40A5-958B-38EFD5EC0F8A}" srcId="{8738ADF4-D0B9-453B-AA3D-3FE96EEBDA81}" destId="{73F37658-C0B5-460D-8330-8931D92F3B29}" srcOrd="3" destOrd="0" parTransId="{129C9101-821E-4FA8-815E-AD34E3DFB4D3}" sibTransId="{A9DC4A54-F61E-41D1-94D0-B5D900FEE1BC}"/>
    <dgm:cxn modelId="{6319E8B2-B0F9-4A51-956C-3BDE0044275F}" type="presOf" srcId="{3B006B04-62E6-481B-BDF0-5FA03CF1F825}" destId="{3694FF3B-9DC6-4803-9C32-0DAD8D563552}" srcOrd="1" destOrd="0" presId="urn:microsoft.com/office/officeart/2016/7/layout/RepeatingBendingProcessNew"/>
    <dgm:cxn modelId="{8840B5B7-DEB6-4C9F-9C11-BCB050F8431E}" type="presOf" srcId="{52798B1F-E9B6-4350-94DE-848FFA0913A2}" destId="{936D7FC6-3A5E-48FF-A1F6-A0AC179F3960}" srcOrd="0" destOrd="0" presId="urn:microsoft.com/office/officeart/2016/7/layout/RepeatingBendingProcessNew"/>
    <dgm:cxn modelId="{EB7E72C2-8F55-414E-A625-E32CD9F4D457}" type="presOf" srcId="{A9DC4A54-F61E-41D1-94D0-B5D900FEE1BC}" destId="{EE27D2A2-351E-4E93-8E07-1362BA56F92F}" srcOrd="1" destOrd="0" presId="urn:microsoft.com/office/officeart/2016/7/layout/RepeatingBendingProcessNew"/>
    <dgm:cxn modelId="{529634C5-DBFE-46A8-98C6-147DAF7C9FC5}" type="presOf" srcId="{13AB4EA4-5AC0-49E0-9462-0D23EC30C059}" destId="{EA993143-CC4D-4558-9DE9-8FDA935F9D28}" srcOrd="0" destOrd="0" presId="urn:microsoft.com/office/officeart/2016/7/layout/RepeatingBendingProcessNew"/>
    <dgm:cxn modelId="{EE466FC8-5829-4C12-9219-FA52AC997850}" srcId="{8738ADF4-D0B9-453B-AA3D-3FE96EEBDA81}" destId="{A63B2D93-6D34-4CFE-BE21-A18FDC9487D4}" srcOrd="1" destOrd="0" parTransId="{7EBA7C3A-25CD-432E-BB73-84FB4D49EBFC}" sibTransId="{53558120-88A2-440C-8345-203F17D3707B}"/>
    <dgm:cxn modelId="{2182EAC8-F833-4BBC-A2B5-AE082A13ABFD}" type="presOf" srcId="{57C93AA9-CFE9-4CE3-9925-09831AD6529B}" destId="{A9338237-2DDC-4F70-A62B-D6B2170AF8C4}" srcOrd="0" destOrd="0" presId="urn:microsoft.com/office/officeart/2016/7/layout/RepeatingBendingProcessNew"/>
    <dgm:cxn modelId="{F27561CE-A0D7-4F08-8B8A-C7DFE673667D}" type="presOf" srcId="{F7898AAC-87C6-475A-8C8F-22F7AA5F6488}" destId="{5CB929ED-8EF9-4CCE-9642-C51E02B19034}" srcOrd="0" destOrd="0" presId="urn:microsoft.com/office/officeart/2016/7/layout/RepeatingBendingProcessNew"/>
    <dgm:cxn modelId="{C84461D0-B54E-479F-B4E2-98DB7BD9FC2F}" type="presOf" srcId="{3B006B04-62E6-481B-BDF0-5FA03CF1F825}" destId="{2BC01723-0C3B-430B-BF17-BCDBCFB353B0}" srcOrd="0" destOrd="0" presId="urn:microsoft.com/office/officeart/2016/7/layout/RepeatingBendingProcessNew"/>
    <dgm:cxn modelId="{1D22F1D3-71AF-41DD-ABE7-736DCE978133}" type="presOf" srcId="{52798B1F-E9B6-4350-94DE-848FFA0913A2}" destId="{55AFC6F5-8941-4506-880C-5445B0F8757E}" srcOrd="1" destOrd="0" presId="urn:microsoft.com/office/officeart/2016/7/layout/RepeatingBendingProcessNew"/>
    <dgm:cxn modelId="{4E4320DB-9A5D-4110-8871-02FC58A65C3F}" type="presOf" srcId="{3F8D0DBD-E2D8-40B6-9A42-9450D1570E5B}" destId="{59D0BB05-EE0F-41EF-A22F-3E7B46AAC4FA}" srcOrd="1" destOrd="0" presId="urn:microsoft.com/office/officeart/2016/7/layout/RepeatingBendingProcessNew"/>
    <dgm:cxn modelId="{EDA4A1DC-2E0B-4776-9CD5-9D59F0FB5CFE}" srcId="{8738ADF4-D0B9-453B-AA3D-3FE96EEBDA81}" destId="{57C93AA9-CFE9-4CE3-9925-09831AD6529B}" srcOrd="8" destOrd="0" parTransId="{EEA52CA4-33F6-44C5-A6D6-9164D423EEC8}" sibTransId="{52798B1F-E9B6-4350-94DE-848FFA0913A2}"/>
    <dgm:cxn modelId="{9541B3DC-DAAD-4AC6-80E6-9EED9C0252D5}" srcId="{8738ADF4-D0B9-453B-AA3D-3FE96EEBDA81}" destId="{13AB4EA4-5AC0-49E0-9462-0D23EC30C059}" srcOrd="7" destOrd="0" parTransId="{8F287F66-99C9-4054-8E65-EBE7DC12CA7B}" sibTransId="{F7898AAC-87C6-475A-8C8F-22F7AA5F6488}"/>
    <dgm:cxn modelId="{40CF8CE2-8095-4DAF-A395-2994C10EFA14}" type="presOf" srcId="{F7898AAC-87C6-475A-8C8F-22F7AA5F6488}" destId="{D059FEBA-2216-49E5-A114-A125777C6C27}" srcOrd="1" destOrd="0" presId="urn:microsoft.com/office/officeart/2016/7/layout/RepeatingBendingProcessNew"/>
    <dgm:cxn modelId="{70E058E7-5724-4721-AF77-CAA8AF2F9123}" type="presOf" srcId="{4C9496A6-EDFA-4627-BE25-26155E969564}" destId="{2FB7B07D-98AD-4E08-B845-8208D47A6F2F}" srcOrd="0" destOrd="0" presId="urn:microsoft.com/office/officeart/2016/7/layout/RepeatingBendingProcessNew"/>
    <dgm:cxn modelId="{F10DAFE8-B19C-4FBB-9650-B1D1E3387C1F}" type="presOf" srcId="{F7F45ADD-C84D-4509-AA20-B845865C0613}" destId="{3B235F58-9DA6-4391-83C5-C0D1327A4C2A}" srcOrd="0" destOrd="0" presId="urn:microsoft.com/office/officeart/2016/7/layout/RepeatingBendingProcessNew"/>
    <dgm:cxn modelId="{D781B9EA-7020-49B4-BB3F-79F1EB220111}" type="presOf" srcId="{3F8D0DBD-E2D8-40B6-9A42-9450D1570E5B}" destId="{4E55A9EC-BDAE-4EE9-AF69-1807E8973DEE}" srcOrd="0" destOrd="0" presId="urn:microsoft.com/office/officeart/2016/7/layout/RepeatingBendingProcessNew"/>
    <dgm:cxn modelId="{6F6D32EB-E230-4A93-AD57-11B96F59E6D9}" type="presOf" srcId="{6425171E-AED1-4410-9CF7-C366D8237EDE}" destId="{3BCC1B6F-07E3-4DCA-B5A6-C05D5784C107}" srcOrd="0" destOrd="0" presId="urn:microsoft.com/office/officeart/2016/7/layout/RepeatingBendingProcessNew"/>
    <dgm:cxn modelId="{EED5C9F5-33FB-454B-B253-A1078697F608}" type="presOf" srcId="{627F6C85-BF3A-42B8-92B7-56CE0C98AA4E}" destId="{6964E2BA-2710-409E-A285-8C87AD0F1209}" srcOrd="0" destOrd="0" presId="urn:microsoft.com/office/officeart/2016/7/layout/RepeatingBendingProcessNew"/>
    <dgm:cxn modelId="{C275F2FB-9AAC-4722-BEC2-0CA6D18542AB}" srcId="{8738ADF4-D0B9-453B-AA3D-3FE96EEBDA81}" destId="{5CE5D0B2-463C-4198-948F-66D3BF22E164}" srcOrd="4" destOrd="0" parTransId="{6993ECCD-BF5F-4E8A-8919-4377E9ADF7CC}" sibTransId="{FBADBE23-292C-4290-80A7-EE2F392CCE62}"/>
    <dgm:cxn modelId="{6B988730-8890-43C3-911B-8F03FF8BB42A}" type="presParOf" srcId="{3E81BC2F-B014-41F9-8939-B182A378C681}" destId="{3BCC1B6F-07E3-4DCA-B5A6-C05D5784C107}" srcOrd="0" destOrd="0" presId="urn:microsoft.com/office/officeart/2016/7/layout/RepeatingBendingProcessNew"/>
    <dgm:cxn modelId="{B9093E23-1253-49E3-8070-9E3D7D695405}" type="presParOf" srcId="{3E81BC2F-B014-41F9-8939-B182A378C681}" destId="{745EAFC3-0988-41E0-BE76-61868A563E4B}" srcOrd="1" destOrd="0" presId="urn:microsoft.com/office/officeart/2016/7/layout/RepeatingBendingProcessNew"/>
    <dgm:cxn modelId="{17183D15-4D4C-4A48-B4B0-67A3220CB714}" type="presParOf" srcId="{745EAFC3-0988-41E0-BE76-61868A563E4B}" destId="{1CCA85BC-1E01-4E1D-BFC0-A9138D012D61}" srcOrd="0" destOrd="0" presId="urn:microsoft.com/office/officeart/2016/7/layout/RepeatingBendingProcessNew"/>
    <dgm:cxn modelId="{A2FF791F-BD3E-4484-989E-1D0D4FA28CCA}" type="presParOf" srcId="{3E81BC2F-B014-41F9-8939-B182A378C681}" destId="{722B25DE-419A-4FDA-8F2E-F0BDA9F4B9E1}" srcOrd="2" destOrd="0" presId="urn:microsoft.com/office/officeart/2016/7/layout/RepeatingBendingProcessNew"/>
    <dgm:cxn modelId="{5B917F6A-B706-42CB-AE24-DE0B0E4BDC49}" type="presParOf" srcId="{3E81BC2F-B014-41F9-8939-B182A378C681}" destId="{C569D64A-BD1E-4A67-A004-8E1B710F5116}" srcOrd="3" destOrd="0" presId="urn:microsoft.com/office/officeart/2016/7/layout/RepeatingBendingProcessNew"/>
    <dgm:cxn modelId="{BE9FD97C-6CE7-4E19-9031-2FAC438CF601}" type="presParOf" srcId="{C569D64A-BD1E-4A67-A004-8E1B710F5116}" destId="{62C48AB8-9DFB-4527-98C2-8A97FFBA2603}" srcOrd="0" destOrd="0" presId="urn:microsoft.com/office/officeart/2016/7/layout/RepeatingBendingProcessNew"/>
    <dgm:cxn modelId="{0EE710DF-0174-4580-9BEA-AF4CC473A1DC}" type="presParOf" srcId="{3E81BC2F-B014-41F9-8939-B182A378C681}" destId="{3B235F58-9DA6-4391-83C5-C0D1327A4C2A}" srcOrd="4" destOrd="0" presId="urn:microsoft.com/office/officeart/2016/7/layout/RepeatingBendingProcessNew"/>
    <dgm:cxn modelId="{DE219BAE-96F6-4242-B9EE-3D9C5D30B34E}" type="presParOf" srcId="{3E81BC2F-B014-41F9-8939-B182A378C681}" destId="{3438499A-FA9A-4543-A269-D469FD088A20}" srcOrd="5" destOrd="0" presId="urn:microsoft.com/office/officeart/2016/7/layout/RepeatingBendingProcessNew"/>
    <dgm:cxn modelId="{2C0CA6AF-C70D-47BE-824D-72B94E541AD5}" type="presParOf" srcId="{3438499A-FA9A-4543-A269-D469FD088A20}" destId="{64FD2D50-0A3E-4C8E-9ABB-F3F105FA3B47}" srcOrd="0" destOrd="0" presId="urn:microsoft.com/office/officeart/2016/7/layout/RepeatingBendingProcessNew"/>
    <dgm:cxn modelId="{B0771880-4C85-4449-BC07-43CEB95FC165}" type="presParOf" srcId="{3E81BC2F-B014-41F9-8939-B182A378C681}" destId="{ED8899CB-D975-4C1B-B22C-EB2D58836DA8}" srcOrd="6" destOrd="0" presId="urn:microsoft.com/office/officeart/2016/7/layout/RepeatingBendingProcessNew"/>
    <dgm:cxn modelId="{05DAAFDF-8664-4F1C-8103-933B15E9DA29}" type="presParOf" srcId="{3E81BC2F-B014-41F9-8939-B182A378C681}" destId="{D6DE45CD-7273-4A70-8A4F-67ADFF8A886E}" srcOrd="7" destOrd="0" presId="urn:microsoft.com/office/officeart/2016/7/layout/RepeatingBendingProcessNew"/>
    <dgm:cxn modelId="{5DA15BBD-A5D0-487C-BF24-A5494FF39B67}" type="presParOf" srcId="{D6DE45CD-7273-4A70-8A4F-67ADFF8A886E}" destId="{EE27D2A2-351E-4E93-8E07-1362BA56F92F}" srcOrd="0" destOrd="0" presId="urn:microsoft.com/office/officeart/2016/7/layout/RepeatingBendingProcessNew"/>
    <dgm:cxn modelId="{80AA1C0A-BE12-4C78-B540-2AAE3F9EA57C}" type="presParOf" srcId="{3E81BC2F-B014-41F9-8939-B182A378C681}" destId="{15FEEC30-A32F-4916-BBE8-4AEC4BB0E4F3}" srcOrd="8" destOrd="0" presId="urn:microsoft.com/office/officeart/2016/7/layout/RepeatingBendingProcessNew"/>
    <dgm:cxn modelId="{FC7F7379-D4E2-43ED-8E93-623306D1CF0F}" type="presParOf" srcId="{3E81BC2F-B014-41F9-8939-B182A378C681}" destId="{0BB45A5C-8969-413B-A02A-844A42E97C95}" srcOrd="9" destOrd="0" presId="urn:microsoft.com/office/officeart/2016/7/layout/RepeatingBendingProcessNew"/>
    <dgm:cxn modelId="{3E0AB218-DF88-43D3-99D9-52ADF96F2D3F}" type="presParOf" srcId="{0BB45A5C-8969-413B-A02A-844A42E97C95}" destId="{77334C82-B52F-4ECA-936D-5485137FBCE5}" srcOrd="0" destOrd="0" presId="urn:microsoft.com/office/officeart/2016/7/layout/RepeatingBendingProcessNew"/>
    <dgm:cxn modelId="{747108A7-E11E-4715-8788-3A1CEC1FC60A}" type="presParOf" srcId="{3E81BC2F-B014-41F9-8939-B182A378C681}" destId="{2FB7B07D-98AD-4E08-B845-8208D47A6F2F}" srcOrd="10" destOrd="0" presId="urn:microsoft.com/office/officeart/2016/7/layout/RepeatingBendingProcessNew"/>
    <dgm:cxn modelId="{C99AA164-13C4-4BBD-86DE-A96B20859A36}" type="presParOf" srcId="{3E81BC2F-B014-41F9-8939-B182A378C681}" destId="{4E55A9EC-BDAE-4EE9-AF69-1807E8973DEE}" srcOrd="11" destOrd="0" presId="urn:microsoft.com/office/officeart/2016/7/layout/RepeatingBendingProcessNew"/>
    <dgm:cxn modelId="{D350750F-195A-4223-8DC0-50C93B3BC48A}" type="presParOf" srcId="{4E55A9EC-BDAE-4EE9-AF69-1807E8973DEE}" destId="{59D0BB05-EE0F-41EF-A22F-3E7B46AAC4FA}" srcOrd="0" destOrd="0" presId="urn:microsoft.com/office/officeart/2016/7/layout/RepeatingBendingProcessNew"/>
    <dgm:cxn modelId="{BD13F1BC-6AA6-4A74-AFAD-68C3A2C7DC13}" type="presParOf" srcId="{3E81BC2F-B014-41F9-8939-B182A378C681}" destId="{21CD2E83-E463-4FB5-AD05-6574BB66ADDD}" srcOrd="12" destOrd="0" presId="urn:microsoft.com/office/officeart/2016/7/layout/RepeatingBendingProcessNew"/>
    <dgm:cxn modelId="{5CC7498D-7F54-4F2C-A509-E1B130A234D9}" type="presParOf" srcId="{3E81BC2F-B014-41F9-8939-B182A378C681}" destId="{C8EFEB5D-C078-43BB-B1C1-D9B152958DEF}" srcOrd="13" destOrd="0" presId="urn:microsoft.com/office/officeart/2016/7/layout/RepeatingBendingProcessNew"/>
    <dgm:cxn modelId="{CE22914D-8515-4C04-A17F-1F8F130A4A4D}" type="presParOf" srcId="{C8EFEB5D-C078-43BB-B1C1-D9B152958DEF}" destId="{7E1DF770-C54E-4B35-8227-3CF411A038CD}" srcOrd="0" destOrd="0" presId="urn:microsoft.com/office/officeart/2016/7/layout/RepeatingBendingProcessNew"/>
    <dgm:cxn modelId="{599E4344-4557-4AA3-AA48-EF9EAF543899}" type="presParOf" srcId="{3E81BC2F-B014-41F9-8939-B182A378C681}" destId="{EA993143-CC4D-4558-9DE9-8FDA935F9D28}" srcOrd="14" destOrd="0" presId="urn:microsoft.com/office/officeart/2016/7/layout/RepeatingBendingProcessNew"/>
    <dgm:cxn modelId="{0B1EA676-969F-4D8D-90D9-59E9FDA3EF96}" type="presParOf" srcId="{3E81BC2F-B014-41F9-8939-B182A378C681}" destId="{5CB929ED-8EF9-4CCE-9642-C51E02B19034}" srcOrd="15" destOrd="0" presId="urn:microsoft.com/office/officeart/2016/7/layout/RepeatingBendingProcessNew"/>
    <dgm:cxn modelId="{D60D77E1-1729-4CD8-96CA-14FEFF3F0D1E}" type="presParOf" srcId="{5CB929ED-8EF9-4CCE-9642-C51E02B19034}" destId="{D059FEBA-2216-49E5-A114-A125777C6C27}" srcOrd="0" destOrd="0" presId="urn:microsoft.com/office/officeart/2016/7/layout/RepeatingBendingProcessNew"/>
    <dgm:cxn modelId="{41625D98-9263-4A2A-A272-61A4AFDE46AE}" type="presParOf" srcId="{3E81BC2F-B014-41F9-8939-B182A378C681}" destId="{A9338237-2DDC-4F70-A62B-D6B2170AF8C4}" srcOrd="16" destOrd="0" presId="urn:microsoft.com/office/officeart/2016/7/layout/RepeatingBendingProcessNew"/>
    <dgm:cxn modelId="{E4BE058B-53F4-4579-B346-65F849A3746A}" type="presParOf" srcId="{3E81BC2F-B014-41F9-8939-B182A378C681}" destId="{936D7FC6-3A5E-48FF-A1F6-A0AC179F3960}" srcOrd="17" destOrd="0" presId="urn:microsoft.com/office/officeart/2016/7/layout/RepeatingBendingProcessNew"/>
    <dgm:cxn modelId="{4155F060-6B8D-4695-AD2F-DE3D23E7E5A1}" type="presParOf" srcId="{936D7FC6-3A5E-48FF-A1F6-A0AC179F3960}" destId="{55AFC6F5-8941-4506-880C-5445B0F8757E}" srcOrd="0" destOrd="0" presId="urn:microsoft.com/office/officeart/2016/7/layout/RepeatingBendingProcessNew"/>
    <dgm:cxn modelId="{4070834F-B24E-459D-8C54-D7ECF8FAA236}" type="presParOf" srcId="{3E81BC2F-B014-41F9-8939-B182A378C681}" destId="{6964E2BA-2710-409E-A285-8C87AD0F1209}" srcOrd="18" destOrd="0" presId="urn:microsoft.com/office/officeart/2016/7/layout/RepeatingBendingProcessNew"/>
    <dgm:cxn modelId="{64F812D3-FD82-4D3C-BEDE-FC3DD06B8B10}" type="presParOf" srcId="{3E81BC2F-B014-41F9-8939-B182A378C681}" destId="{2BC01723-0C3B-430B-BF17-BCDBCFB353B0}" srcOrd="19" destOrd="0" presId="urn:microsoft.com/office/officeart/2016/7/layout/RepeatingBendingProcessNew"/>
    <dgm:cxn modelId="{ABEE658B-6CBE-4BA0-8672-2F8598C5073B}" type="presParOf" srcId="{2BC01723-0C3B-430B-BF17-BCDBCFB353B0}" destId="{3694FF3B-9DC6-4803-9C32-0DAD8D563552}" srcOrd="0" destOrd="0" presId="urn:microsoft.com/office/officeart/2016/7/layout/RepeatingBendingProcessNew"/>
    <dgm:cxn modelId="{6DED097F-A5B2-4C68-AACC-B00E4C2E8995}" type="presParOf" srcId="{3E81BC2F-B014-41F9-8939-B182A378C681}" destId="{B96D915F-C8F6-47D9-9824-480265C59EB8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EAFC3-0988-41E0-BE76-61868A563E4B}">
      <dsp:nvSpPr>
        <dsp:cNvPr id="0" name=""/>
        <dsp:cNvSpPr/>
      </dsp:nvSpPr>
      <dsp:spPr>
        <a:xfrm>
          <a:off x="2672229" y="535503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801" y="579012"/>
        <a:ext cx="22091" cy="4422"/>
      </dsp:txXfrm>
    </dsp:sp>
    <dsp:sp modelId="{3BCC1B6F-07E3-4DCA-B5A6-C05D5784C107}">
      <dsp:nvSpPr>
        <dsp:cNvPr id="0" name=""/>
        <dsp:cNvSpPr/>
      </dsp:nvSpPr>
      <dsp:spPr>
        <a:xfrm>
          <a:off x="753011" y="4917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Embossing</a:t>
          </a:r>
          <a:r>
            <a:rPr lang="ru-RU" sz="1200" kern="1200" dirty="0"/>
            <a:t> - метод </a:t>
          </a:r>
          <a:r>
            <a:rPr lang="ru-RU" sz="1200" kern="1200" dirty="0" err="1"/>
            <a:t>тиснення</a:t>
          </a:r>
          <a:r>
            <a:rPr lang="ru-RU" sz="1200" kern="1200" dirty="0"/>
            <a:t>, </a:t>
          </a:r>
          <a:r>
            <a:rPr lang="ru-RU" sz="1200" kern="1200" dirty="0" err="1"/>
            <a:t>гравіровка</a:t>
          </a:r>
          <a:r>
            <a:rPr lang="ru-RU" sz="1200" kern="1200" dirty="0"/>
            <a:t>, чеканка</a:t>
          </a:r>
          <a:endParaRPr lang="en-US" sz="1200" kern="1200" dirty="0"/>
        </a:p>
      </dsp:txBody>
      <dsp:txXfrm>
        <a:off x="753011" y="4917"/>
        <a:ext cx="1921018" cy="1152611"/>
      </dsp:txXfrm>
    </dsp:sp>
    <dsp:sp modelId="{C569D64A-BD1E-4A67-A004-8E1B710F5116}">
      <dsp:nvSpPr>
        <dsp:cNvPr id="0" name=""/>
        <dsp:cNvSpPr/>
      </dsp:nvSpPr>
      <dsp:spPr>
        <a:xfrm>
          <a:off x="5035082" y="535503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2">
              <a:hueOff val="-161707"/>
              <a:satOff val="-9325"/>
              <a:lumOff val="95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654" y="579012"/>
        <a:ext cx="22091" cy="4422"/>
      </dsp:txXfrm>
    </dsp:sp>
    <dsp:sp modelId="{722B25DE-419A-4FDA-8F2E-F0BDA9F4B9E1}">
      <dsp:nvSpPr>
        <dsp:cNvPr id="0" name=""/>
        <dsp:cNvSpPr/>
      </dsp:nvSpPr>
      <dsp:spPr>
        <a:xfrm>
          <a:off x="3115864" y="4917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-145536"/>
                <a:satOff val="-8393"/>
                <a:lumOff val="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"/>
                <a:satOff val="-8393"/>
                <a:lumOff val="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"/>
                <a:satOff val="-8393"/>
                <a:lumOff val="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Debossing</a:t>
          </a:r>
          <a:r>
            <a:rPr lang="ru-RU" sz="1200" kern="1200" dirty="0"/>
            <a:t> - метод </a:t>
          </a:r>
          <a:r>
            <a:rPr lang="ru-RU" sz="1200" kern="1200" dirty="0" err="1"/>
            <a:t>тиснення</a:t>
          </a:r>
          <a:r>
            <a:rPr lang="ru-RU" sz="1200" kern="1200" dirty="0"/>
            <a:t>, </a:t>
          </a:r>
          <a:r>
            <a:rPr lang="ru-RU" sz="1200" kern="1200" dirty="0" err="1"/>
            <a:t>вдавлення</a:t>
          </a:r>
          <a:endParaRPr lang="en-US" sz="1200" kern="1200" dirty="0" err="1"/>
        </a:p>
      </dsp:txBody>
      <dsp:txXfrm>
        <a:off x="3115864" y="4917"/>
        <a:ext cx="1921018" cy="1152611"/>
      </dsp:txXfrm>
    </dsp:sp>
    <dsp:sp modelId="{3438499A-FA9A-4543-A269-D469FD088A20}">
      <dsp:nvSpPr>
        <dsp:cNvPr id="0" name=""/>
        <dsp:cNvSpPr/>
      </dsp:nvSpPr>
      <dsp:spPr>
        <a:xfrm>
          <a:off x="7397935" y="535503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2">
              <a:hueOff val="-323414"/>
              <a:satOff val="-18651"/>
              <a:lumOff val="191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92507" y="579012"/>
        <a:ext cx="22091" cy="4422"/>
      </dsp:txXfrm>
    </dsp:sp>
    <dsp:sp modelId="{3B235F58-9DA6-4391-83C5-C0D1327A4C2A}">
      <dsp:nvSpPr>
        <dsp:cNvPr id="0" name=""/>
        <dsp:cNvSpPr/>
      </dsp:nvSpPr>
      <dsp:spPr>
        <a:xfrm>
          <a:off x="5478717" y="4917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Inkjet</a:t>
          </a:r>
          <a:r>
            <a:rPr lang="ru-RU" sz="1200" kern="1200" dirty="0"/>
            <a:t> - принцип </a:t>
          </a:r>
          <a:r>
            <a:rPr lang="ru-RU" sz="1200" kern="1200" dirty="0" err="1"/>
            <a:t>друкування</a:t>
          </a:r>
          <a:r>
            <a:rPr lang="ru-RU" sz="1200" kern="1200" dirty="0"/>
            <a:t>, коли </a:t>
          </a:r>
          <a:r>
            <a:rPr lang="ru-RU" sz="1200" kern="1200" dirty="0" err="1"/>
            <a:t>придуманий</a:t>
          </a:r>
          <a:r>
            <a:rPr lang="ru-RU" sz="1200" kern="1200" dirty="0"/>
            <a:t> дизайн наноситься на лист шляхом </a:t>
          </a:r>
          <a:r>
            <a:rPr lang="ru-RU" sz="1200" kern="1200" dirty="0" err="1"/>
            <a:t>розпилення</a:t>
          </a:r>
          <a:r>
            <a:rPr lang="ru-RU" sz="1200" kern="1200" dirty="0"/>
            <a:t> </a:t>
          </a:r>
          <a:r>
            <a:rPr lang="ru-RU" sz="1200" kern="1200" dirty="0" err="1"/>
            <a:t>рідких</a:t>
          </a:r>
          <a:r>
            <a:rPr lang="ru-RU" sz="1200" kern="1200" dirty="0"/>
            <a:t> </a:t>
          </a:r>
          <a:r>
            <a:rPr lang="ru-RU" sz="1200" kern="1200" dirty="0" err="1"/>
            <a:t>барвників</a:t>
          </a:r>
          <a:r>
            <a:rPr lang="ru-RU" sz="1200" kern="1200" dirty="0"/>
            <a:t> </a:t>
          </a:r>
          <a:r>
            <a:rPr lang="ru-RU" sz="1200" kern="1200" dirty="0" err="1"/>
            <a:t>або</a:t>
          </a:r>
          <a:r>
            <a:rPr lang="ru-RU" sz="1200" kern="1200" dirty="0"/>
            <a:t> </a:t>
          </a:r>
          <a:r>
            <a:rPr lang="ru-RU" sz="1200" kern="1200" dirty="0" err="1"/>
            <a:t>чорнил</a:t>
          </a:r>
          <a:endParaRPr lang="en-US" sz="1200" kern="1200" dirty="0" err="1"/>
        </a:p>
      </dsp:txBody>
      <dsp:txXfrm>
        <a:off x="5478717" y="4917"/>
        <a:ext cx="1921018" cy="1152611"/>
      </dsp:txXfrm>
    </dsp:sp>
    <dsp:sp modelId="{D6DE45CD-7273-4A70-8A4F-67ADFF8A886E}">
      <dsp:nvSpPr>
        <dsp:cNvPr id="0" name=""/>
        <dsp:cNvSpPr/>
      </dsp:nvSpPr>
      <dsp:spPr>
        <a:xfrm>
          <a:off x="1713520" y="1155729"/>
          <a:ext cx="7088559" cy="411234"/>
        </a:xfrm>
        <a:custGeom>
          <a:avLst/>
          <a:gdLst/>
          <a:ahLst/>
          <a:cxnLst/>
          <a:rect l="0" t="0" r="0" b="0"/>
          <a:pathLst>
            <a:path>
              <a:moveTo>
                <a:pt x="7088559" y="0"/>
              </a:moveTo>
              <a:lnTo>
                <a:pt x="7088559" y="222717"/>
              </a:lnTo>
              <a:lnTo>
                <a:pt x="0" y="222717"/>
              </a:lnTo>
              <a:lnTo>
                <a:pt x="0" y="411234"/>
              </a:lnTo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0242" y="1359134"/>
        <a:ext cx="355115" cy="4422"/>
      </dsp:txXfrm>
    </dsp:sp>
    <dsp:sp modelId="{ED8899CB-D975-4C1B-B22C-EB2D58836DA8}">
      <dsp:nvSpPr>
        <dsp:cNvPr id="0" name=""/>
        <dsp:cNvSpPr/>
      </dsp:nvSpPr>
      <dsp:spPr>
        <a:xfrm>
          <a:off x="7841570" y="4917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-436609"/>
                <a:satOff val="-25178"/>
                <a:lumOff val="2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36609"/>
                <a:satOff val="-25178"/>
                <a:lumOff val="2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36609"/>
                <a:satOff val="-25178"/>
                <a:lumOff val="2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"</a:t>
          </a:r>
          <a:r>
            <a:rPr lang="ru-RU" sz="1200" kern="1200" dirty="0" err="1"/>
            <a:t>wet</a:t>
          </a:r>
          <a:r>
            <a:rPr lang="ru-RU" sz="1200" kern="1200" dirty="0"/>
            <a:t>" </a:t>
          </a:r>
          <a:r>
            <a:rPr lang="ru-RU" sz="1200" kern="1200" dirty="0" err="1"/>
            <a:t>proofing</a:t>
          </a:r>
          <a:r>
            <a:rPr lang="ru-RU" sz="1200" kern="1200" dirty="0"/>
            <a:t> - </a:t>
          </a:r>
          <a:r>
            <a:rPr lang="ru-RU" sz="1200" kern="1200" dirty="0" err="1"/>
            <a:t>фізичний</a:t>
          </a:r>
          <a:r>
            <a:rPr lang="ru-RU" sz="1200" kern="1200" dirty="0"/>
            <a:t> </a:t>
          </a:r>
          <a:r>
            <a:rPr lang="ru-RU" sz="1200" kern="1200" dirty="0" err="1"/>
            <a:t>підпис</a:t>
          </a:r>
          <a:endParaRPr lang="en-US" sz="1200" kern="1200" dirty="0" err="1"/>
        </a:p>
      </dsp:txBody>
      <dsp:txXfrm>
        <a:off x="7841570" y="4917"/>
        <a:ext cx="1921018" cy="1152611"/>
      </dsp:txXfrm>
    </dsp:sp>
    <dsp:sp modelId="{0BB45A5C-8969-413B-A02A-844A42E97C95}">
      <dsp:nvSpPr>
        <dsp:cNvPr id="0" name=""/>
        <dsp:cNvSpPr/>
      </dsp:nvSpPr>
      <dsp:spPr>
        <a:xfrm>
          <a:off x="2672229" y="2129949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2">
              <a:hueOff val="-646828"/>
              <a:satOff val="-37301"/>
              <a:lumOff val="383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801" y="2173457"/>
        <a:ext cx="22091" cy="4422"/>
      </dsp:txXfrm>
    </dsp:sp>
    <dsp:sp modelId="{15FEEC30-A32F-4916-BBE8-4AEC4BB0E4F3}">
      <dsp:nvSpPr>
        <dsp:cNvPr id="0" name=""/>
        <dsp:cNvSpPr/>
      </dsp:nvSpPr>
      <dsp:spPr>
        <a:xfrm>
          <a:off x="753011" y="1599363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Recycled</a:t>
          </a:r>
          <a:r>
            <a:rPr lang="ru-RU" sz="1200" kern="1200" dirty="0"/>
            <a:t> </a:t>
          </a:r>
          <a:r>
            <a:rPr lang="ru-RU" sz="1200" kern="1200" dirty="0" err="1"/>
            <a:t>materials</a:t>
          </a:r>
          <a:r>
            <a:rPr lang="ru-RU" sz="1200" kern="1200" dirty="0"/>
            <a:t> - </a:t>
          </a:r>
          <a:r>
            <a:rPr lang="ru-RU" sz="1200" kern="1200" dirty="0" err="1"/>
            <a:t>вторсировина</a:t>
          </a:r>
          <a:endParaRPr lang="en-US" sz="1200" kern="1200" dirty="0" err="1"/>
        </a:p>
      </dsp:txBody>
      <dsp:txXfrm>
        <a:off x="753011" y="1599363"/>
        <a:ext cx="1921018" cy="1152611"/>
      </dsp:txXfrm>
    </dsp:sp>
    <dsp:sp modelId="{4E55A9EC-BDAE-4EE9-AF69-1807E8973DEE}">
      <dsp:nvSpPr>
        <dsp:cNvPr id="0" name=""/>
        <dsp:cNvSpPr/>
      </dsp:nvSpPr>
      <dsp:spPr>
        <a:xfrm>
          <a:off x="5035082" y="2129949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2">
              <a:hueOff val="-808535"/>
              <a:satOff val="-46627"/>
              <a:lumOff val="479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654" y="2173457"/>
        <a:ext cx="22091" cy="4422"/>
      </dsp:txXfrm>
    </dsp:sp>
    <dsp:sp modelId="{2FB7B07D-98AD-4E08-B845-8208D47A6F2F}">
      <dsp:nvSpPr>
        <dsp:cNvPr id="0" name=""/>
        <dsp:cNvSpPr/>
      </dsp:nvSpPr>
      <dsp:spPr>
        <a:xfrm>
          <a:off x="3115864" y="1599363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Site</a:t>
          </a:r>
          <a:r>
            <a:rPr lang="ru-RU" sz="1200" kern="1200" dirty="0"/>
            <a:t> - </a:t>
          </a:r>
          <a:r>
            <a:rPr lang="ru-RU" sz="1200" kern="1200" dirty="0" err="1"/>
            <a:t>дільниця</a:t>
          </a:r>
          <a:endParaRPr lang="en-US" sz="1200" kern="1200" dirty="0" err="1"/>
        </a:p>
      </dsp:txBody>
      <dsp:txXfrm>
        <a:off x="3115864" y="1599363"/>
        <a:ext cx="1921018" cy="1152611"/>
      </dsp:txXfrm>
    </dsp:sp>
    <dsp:sp modelId="{C8EFEB5D-C078-43BB-B1C1-D9B152958DEF}">
      <dsp:nvSpPr>
        <dsp:cNvPr id="0" name=""/>
        <dsp:cNvSpPr/>
      </dsp:nvSpPr>
      <dsp:spPr>
        <a:xfrm>
          <a:off x="7397935" y="2129949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92507" y="2173457"/>
        <a:ext cx="22091" cy="4422"/>
      </dsp:txXfrm>
    </dsp:sp>
    <dsp:sp modelId="{21CD2E83-E463-4FB5-AD05-6574BB66ADDD}">
      <dsp:nvSpPr>
        <dsp:cNvPr id="0" name=""/>
        <dsp:cNvSpPr/>
      </dsp:nvSpPr>
      <dsp:spPr>
        <a:xfrm>
          <a:off x="5478717" y="1599363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Cullet</a:t>
          </a:r>
          <a:r>
            <a:rPr lang="ru-RU" sz="1200" kern="1200" dirty="0"/>
            <a:t> - </a:t>
          </a:r>
          <a:r>
            <a:rPr lang="ru-RU" sz="1200" kern="1200" dirty="0" err="1"/>
            <a:t>склобій</a:t>
          </a:r>
          <a:endParaRPr lang="en-US" sz="1200" kern="1200" dirty="0" err="1"/>
        </a:p>
      </dsp:txBody>
      <dsp:txXfrm>
        <a:off x="5478717" y="1599363"/>
        <a:ext cx="1921018" cy="1152611"/>
      </dsp:txXfrm>
    </dsp:sp>
    <dsp:sp modelId="{5CB929ED-8EF9-4CCE-9642-C51E02B19034}">
      <dsp:nvSpPr>
        <dsp:cNvPr id="0" name=""/>
        <dsp:cNvSpPr/>
      </dsp:nvSpPr>
      <dsp:spPr>
        <a:xfrm>
          <a:off x="1713520" y="2750174"/>
          <a:ext cx="7088559" cy="411234"/>
        </a:xfrm>
        <a:custGeom>
          <a:avLst/>
          <a:gdLst/>
          <a:ahLst/>
          <a:cxnLst/>
          <a:rect l="0" t="0" r="0" b="0"/>
          <a:pathLst>
            <a:path>
              <a:moveTo>
                <a:pt x="7088559" y="0"/>
              </a:moveTo>
              <a:lnTo>
                <a:pt x="7088559" y="222717"/>
              </a:lnTo>
              <a:lnTo>
                <a:pt x="0" y="222717"/>
              </a:lnTo>
              <a:lnTo>
                <a:pt x="0" y="411234"/>
              </a:lnTo>
            </a:path>
          </a:pathLst>
        </a:custGeom>
        <a:noFill/>
        <a:ln w="6350" cap="flat" cmpd="sng" algn="ctr">
          <a:solidFill>
            <a:schemeClr val="accent2">
              <a:hueOff val="-1131949"/>
              <a:satOff val="-65277"/>
              <a:lumOff val="671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0242" y="2953580"/>
        <a:ext cx="355115" cy="4422"/>
      </dsp:txXfrm>
    </dsp:sp>
    <dsp:sp modelId="{EA993143-CC4D-4558-9DE9-8FDA935F9D28}">
      <dsp:nvSpPr>
        <dsp:cNvPr id="0" name=""/>
        <dsp:cNvSpPr/>
      </dsp:nvSpPr>
      <dsp:spPr>
        <a:xfrm>
          <a:off x="7841570" y="1599363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-1018754"/>
                <a:satOff val="-58750"/>
                <a:lumOff val="60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18754"/>
                <a:satOff val="-58750"/>
                <a:lumOff val="60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18754"/>
                <a:satOff val="-58750"/>
                <a:lumOff val="60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A "</a:t>
          </a:r>
          <a:r>
            <a:rPr lang="ru-RU" sz="1200" kern="1200" dirty="0" err="1"/>
            <a:t>first-off</a:t>
          </a:r>
          <a:r>
            <a:rPr lang="ru-RU" sz="1200" kern="1200" dirty="0"/>
            <a:t>" - перша </a:t>
          </a:r>
          <a:r>
            <a:rPr lang="ru-RU" sz="1200" kern="1200" dirty="0" err="1"/>
            <a:t>партія</a:t>
          </a:r>
          <a:endParaRPr lang="en-US" sz="1200" kern="1200" dirty="0" err="1"/>
        </a:p>
      </dsp:txBody>
      <dsp:txXfrm>
        <a:off x="7841570" y="1599363"/>
        <a:ext cx="1921018" cy="1152611"/>
      </dsp:txXfrm>
    </dsp:sp>
    <dsp:sp modelId="{936D7FC6-3A5E-48FF-A1F6-A0AC179F3960}">
      <dsp:nvSpPr>
        <dsp:cNvPr id="0" name=""/>
        <dsp:cNvSpPr/>
      </dsp:nvSpPr>
      <dsp:spPr>
        <a:xfrm>
          <a:off x="2672229" y="3724394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2">
              <a:hueOff val="-1293656"/>
              <a:satOff val="-74603"/>
              <a:lumOff val="766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6801" y="3767903"/>
        <a:ext cx="22091" cy="4422"/>
      </dsp:txXfrm>
    </dsp:sp>
    <dsp:sp modelId="{A9338237-2DDC-4F70-A62B-D6B2170AF8C4}">
      <dsp:nvSpPr>
        <dsp:cNvPr id="0" name=""/>
        <dsp:cNvSpPr/>
      </dsp:nvSpPr>
      <dsp:spPr>
        <a:xfrm>
          <a:off x="753011" y="3193808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Cutting</a:t>
          </a:r>
          <a:r>
            <a:rPr lang="ru-RU" sz="1200" kern="1200" dirty="0"/>
            <a:t> </a:t>
          </a:r>
          <a:r>
            <a:rPr lang="ru-RU" sz="1200" kern="1200" dirty="0" err="1"/>
            <a:t>dies</a:t>
          </a:r>
          <a:r>
            <a:rPr lang="ru-RU" sz="1200" kern="1200" dirty="0"/>
            <a:t> - </a:t>
          </a:r>
          <a:r>
            <a:rPr lang="ru-RU" sz="1200" kern="1200" dirty="0" err="1"/>
            <a:t>штанцювальні</a:t>
          </a:r>
          <a:r>
            <a:rPr lang="ru-RU" sz="1200" kern="1200" dirty="0"/>
            <a:t> </a:t>
          </a:r>
          <a:r>
            <a:rPr lang="ru-RU" sz="1200" kern="1200" dirty="0" err="1"/>
            <a:t>ножі</a:t>
          </a:r>
          <a:endParaRPr lang="en-US" sz="1200" kern="1200" dirty="0" err="1"/>
        </a:p>
      </dsp:txBody>
      <dsp:txXfrm>
        <a:off x="753011" y="3193808"/>
        <a:ext cx="1921018" cy="1152611"/>
      </dsp:txXfrm>
    </dsp:sp>
    <dsp:sp modelId="{2BC01723-0C3B-430B-BF17-BCDBCFB353B0}">
      <dsp:nvSpPr>
        <dsp:cNvPr id="0" name=""/>
        <dsp:cNvSpPr/>
      </dsp:nvSpPr>
      <dsp:spPr>
        <a:xfrm>
          <a:off x="5035082" y="3724394"/>
          <a:ext cx="41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34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654" y="3767903"/>
        <a:ext cx="22091" cy="4422"/>
      </dsp:txXfrm>
    </dsp:sp>
    <dsp:sp modelId="{6964E2BA-2710-409E-A285-8C87AD0F1209}">
      <dsp:nvSpPr>
        <dsp:cNvPr id="0" name=""/>
        <dsp:cNvSpPr/>
      </dsp:nvSpPr>
      <dsp:spPr>
        <a:xfrm>
          <a:off x="3115864" y="3193808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-1309827"/>
                <a:satOff val="-75535"/>
                <a:lumOff val="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09827"/>
                <a:satOff val="-75535"/>
                <a:lumOff val="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09827"/>
                <a:satOff val="-75535"/>
                <a:lumOff val="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Beverage</a:t>
          </a:r>
          <a:r>
            <a:rPr lang="ru-RU" sz="1200" kern="1200" dirty="0"/>
            <a:t> - </a:t>
          </a:r>
          <a:r>
            <a:rPr lang="ru-RU" sz="1200" kern="1200" dirty="0" err="1"/>
            <a:t>напій</a:t>
          </a:r>
          <a:endParaRPr lang="en-US" sz="1200" kern="1200" dirty="0" err="1"/>
        </a:p>
      </dsp:txBody>
      <dsp:txXfrm>
        <a:off x="3115864" y="3193808"/>
        <a:ext cx="1921018" cy="1152611"/>
      </dsp:txXfrm>
    </dsp:sp>
    <dsp:sp modelId="{B96D915F-C8F6-47D9-9824-480265C59EB8}">
      <dsp:nvSpPr>
        <dsp:cNvPr id="0" name=""/>
        <dsp:cNvSpPr/>
      </dsp:nvSpPr>
      <dsp:spPr>
        <a:xfrm>
          <a:off x="5478717" y="3193808"/>
          <a:ext cx="1921018" cy="115261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32" tIns="98808" rIns="94132" bIns="988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Contamination</a:t>
          </a:r>
          <a:r>
            <a:rPr lang="ru-RU" sz="1200" kern="1200" dirty="0"/>
            <a:t> - </a:t>
          </a:r>
          <a:r>
            <a:rPr lang="ru-RU" sz="1200" kern="1200" dirty="0" err="1"/>
            <a:t>забруднення</a:t>
          </a:r>
          <a:r>
            <a:rPr lang="ru-RU" sz="1200" kern="1200" dirty="0"/>
            <a:t> </a:t>
          </a:r>
          <a:endParaRPr lang="en-US" sz="1200" kern="1200" dirty="0"/>
        </a:p>
      </dsp:txBody>
      <dsp:txXfrm>
        <a:off x="5478717" y="3193808"/>
        <a:ext cx="1921018" cy="1152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0EA37-3F31-43EF-AE09-86F5D03B0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E3E4C7-09DE-4697-AF16-265F30693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5711-0DE8-41EE-8F3E-8306128DE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D9C9-4539-4C28-A9B2-88C19D59B018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15A32F-B4CD-4ED7-897B-AE1E6FE7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F482D3-8826-4AE8-B165-D14A8EFD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984F-8FCC-4519-A1E6-AD7DA106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7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19E15-CCED-418B-AC6D-4635499B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B7541-8455-4671-813F-F3EB547A3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B65037-32A4-41BE-8803-4591D3CA2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D9C9-4539-4C28-A9B2-88C19D59B018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70705-027C-44FC-B175-E3246902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2EF9BE-9A63-49A5-B991-4A66ADAA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984F-8FCC-4519-A1E6-AD7DA106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2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FDB9D1-9141-407B-BEFF-DBE4380F5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1BBDF7-7770-4287-8E9F-9C87F9D19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272A91-E791-4087-9371-7A4662276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D9C9-4539-4C28-A9B2-88C19D59B018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755D03-3323-489B-A381-0684C2F0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F59C1A-92F5-47D2-A334-CFD40621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984F-8FCC-4519-A1E6-AD7DA106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9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BD1A6-13CF-4130-BBAD-256F54066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A47D8-45B5-4686-8A90-6CAAFF34F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CC18FC-5B3E-4CF8-8B0C-506C1265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D9C9-4539-4C28-A9B2-88C19D59B018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975C76-0898-4B96-AAFC-30435D59A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3725FE-2226-476A-8290-47FA2F9E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984F-8FCC-4519-A1E6-AD7DA106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5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CFF08-896E-433F-AF3D-3D33DE5D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DD7045-0686-44F0-873F-F0D8B6585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3D83A2-4894-4AF9-A254-21DFE95D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D9C9-4539-4C28-A9B2-88C19D59B018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62413-BAC7-4ED8-845B-730F31FC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BDFC76-51BC-4D96-937F-4A3BF024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984F-8FCC-4519-A1E6-AD7DA106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4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24313-E99E-4335-BAAE-14CE400B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EDDEB-A58C-4624-956C-8B2357F63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1C926A-3518-401A-864C-279474864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BCC46-CED4-43EC-9F9F-3239C3CF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D9C9-4539-4C28-A9B2-88C19D59B018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BE250D-8627-483A-8A42-47319D8E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49C2C4-226B-48D6-B6C8-A922033B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984F-8FCC-4519-A1E6-AD7DA106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2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F9F35-5001-462E-AB3F-14650231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8FFAFA-2E1C-4752-B954-5E0995F4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408CB9-E9D6-4519-9653-B91CA287C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A7C596-63F1-4036-A05C-7B008D8E9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CD43D9-5942-441A-B134-8A709F7D2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81D3F0-EB3D-4BC5-8121-7123341F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D9C9-4539-4C28-A9B2-88C19D59B018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43DFFE-5AE1-4754-BEB6-DF2C2A18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167444-0456-46DC-9777-AE1EFE91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984F-8FCC-4519-A1E6-AD7DA106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5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03333-2106-478B-BB82-D67FC737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C60EE8-9E6D-4CF4-BD96-0C9CB27F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D9C9-4539-4C28-A9B2-88C19D59B018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326AB6-114D-4DBC-B217-0D018D42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7EEF4D-4109-4C2A-99C5-C0D69149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984F-8FCC-4519-A1E6-AD7DA106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2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F2472D-77C3-4605-A279-C9696143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D9C9-4539-4C28-A9B2-88C19D59B018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39E9AB-C787-41A4-9FFF-EE70C7B3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9C9797-8175-4D6D-A671-994F995A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984F-8FCC-4519-A1E6-AD7DA106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9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23B59-87FE-4963-BAAA-DE51FC26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8A2BF-84BE-47C0-AAB4-AD131B2BA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1C7F79-25FF-46C1-8950-018F1FFD5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7F72F5-E321-4FA0-BAE2-C1BC0595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D9C9-4539-4C28-A9B2-88C19D59B018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E0D252-E3B9-436A-9B08-DEB3A2CF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D6AA0A-FE58-4C96-B8F5-4CD36CC9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984F-8FCC-4519-A1E6-AD7DA106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7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D3088-3FD1-45E5-BA13-739234B9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1A878D-AE41-49EB-A880-E472FBB93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A66CA9-293B-4567-80E6-4D42DB632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560838-9820-4CC5-9F47-FE2F5BDD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D9C9-4539-4C28-A9B2-88C19D59B018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C26F60-0513-4072-AE7F-526C1912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D499F2-203A-4D90-B74D-374BF784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984F-8FCC-4519-A1E6-AD7DA106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1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2EA87-3A02-4E4E-A639-19566EF9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AAC18B-41F0-4739-BDC2-0C52A5BE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369447-E621-46FF-BD68-81FE3B4B2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ED9C9-4539-4C28-A9B2-88C19D59B018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D0906F-A67E-49A0-BCC0-6EB74EC3B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9142-2AC5-4C51-9FE1-59C43D5DA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F984F-8FCC-4519-A1E6-AD7DA1060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2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72518-E19B-44EA-92BF-3FD46B116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661" y="793100"/>
            <a:ext cx="10236678" cy="3292862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0D0D0D"/>
                </a:solidFill>
                <a:latin typeface="Times New Roman"/>
                <a:cs typeface="Times New Roman"/>
              </a:rPr>
              <a:t>ВИРОБНИЧО-ПЕРЕКЛАДАЦЬКА ПРАКТИКА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ACC0B-6CD8-4DEA-956B-EFFDFB8B0ECE}"/>
              </a:ext>
            </a:extLst>
          </p:cNvPr>
          <p:cNvSpPr txBox="1"/>
          <p:nvPr/>
        </p:nvSpPr>
        <p:spPr>
          <a:xfrm>
            <a:off x="7271678" y="4087084"/>
            <a:ext cx="3942472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 dirty="0" err="1">
                <a:latin typeface="Times New Roman"/>
                <a:cs typeface="Times New Roman"/>
              </a:rPr>
              <a:t>Виконав</a:t>
            </a:r>
            <a:r>
              <a:rPr lang="en-US" sz="2000" b="1" dirty="0">
                <a:latin typeface="Times New Roman"/>
                <a:cs typeface="Times New Roman"/>
              </a:rPr>
              <a:t>:</a:t>
            </a:r>
            <a:br>
              <a:rPr lang="en-US" sz="2000" dirty="0">
                <a:latin typeface="Times New Roman"/>
                <a:cs typeface="Times New Roman"/>
              </a:rPr>
            </a:br>
            <a:r>
              <a:rPr lang="en-US" sz="2000" dirty="0" err="1">
                <a:latin typeface="Times New Roman"/>
                <a:cs typeface="Times New Roman"/>
              </a:rPr>
              <a:t>студент</a:t>
            </a:r>
            <a:r>
              <a:rPr lang="en-US" sz="2000" dirty="0">
                <a:latin typeface="Times New Roman"/>
                <a:cs typeface="Times New Roman"/>
              </a:rPr>
              <a:t> ФПА-19-1</a:t>
            </a:r>
            <a:endParaRPr lang="ru-RU" sz="2000" dirty="0">
              <a:latin typeface="Times New Roman"/>
              <a:cs typeface="Times New Roman"/>
            </a:endParaRPr>
          </a:p>
          <a:p>
            <a:pPr algn="ctr"/>
            <a:r>
              <a:rPr lang="uk-UA" sz="2000" dirty="0">
                <a:latin typeface="Times New Roman"/>
                <a:cs typeface="Times New Roman"/>
              </a:rPr>
              <a:t>Мельник А.П.</a:t>
            </a:r>
          </a:p>
          <a:p>
            <a:pPr algn="ctr"/>
            <a:r>
              <a:rPr lang="en-US" sz="2000" b="1" dirty="0" err="1">
                <a:latin typeface="Times New Roman"/>
                <a:cs typeface="Times New Roman"/>
              </a:rPr>
              <a:t>Керівник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практики</a:t>
            </a:r>
            <a:r>
              <a:rPr lang="en-US" sz="2000" b="1" dirty="0">
                <a:latin typeface="Times New Roman"/>
                <a:cs typeface="Times New Roman"/>
              </a:rPr>
              <a:t>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/>
                <a:cs typeface="Times New Roman"/>
              </a:rPr>
              <a:t>к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err="1">
                <a:latin typeface="Times New Roman"/>
                <a:cs typeface="Times New Roman"/>
              </a:rPr>
              <a:t>філол</a:t>
            </a:r>
            <a:r>
              <a:rPr lang="en-US" sz="2000" dirty="0">
                <a:latin typeface="Times New Roman"/>
                <a:cs typeface="Times New Roman"/>
              </a:rPr>
              <a:t>. н., </a:t>
            </a:r>
            <a:r>
              <a:rPr lang="en-US" sz="2000" dirty="0" err="1">
                <a:latin typeface="Times New Roman"/>
                <a:cs typeface="Times New Roman"/>
              </a:rPr>
              <a:t>доц</a:t>
            </a:r>
            <a:r>
              <a:rPr lang="en-US" sz="2000" dirty="0">
                <a:latin typeface="Times New Roman"/>
                <a:cs typeface="Times New Roman"/>
              </a:rPr>
              <a:t>. </a:t>
            </a:r>
            <a:endParaRPr lang="ru-RU" sz="2000" dirty="0">
              <a:latin typeface="Times New Roman"/>
              <a:cs typeface="Times New Roman"/>
            </a:endParaRPr>
          </a:p>
          <a:p>
            <a:pPr algn="ctr"/>
            <a:r>
              <a:rPr lang="en-US" sz="2000" dirty="0" err="1">
                <a:latin typeface="Times New Roman"/>
                <a:cs typeface="Times New Roman"/>
              </a:rPr>
              <a:t>Тарасова</a:t>
            </a:r>
            <a:r>
              <a:rPr lang="en-US" sz="2000" dirty="0">
                <a:latin typeface="Times New Roman"/>
                <a:cs typeface="Times New Roman"/>
              </a:rPr>
              <a:t> О.В</a:t>
            </a:r>
          </a:p>
        </p:txBody>
      </p:sp>
    </p:spTree>
    <p:extLst>
      <p:ext uri="{BB962C8B-B14F-4D97-AF65-F5344CB8AC3E}">
        <p14:creationId xmlns:p14="http://schemas.microsoft.com/office/powerpoint/2010/main" val="365528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18DBE31-52A6-4A88-0957-50797D24E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15956"/>
            <a:ext cx="5157787" cy="38862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000" b="0" dirty="0">
              <a:ea typeface="+mn-lt"/>
              <a:cs typeface="+mn-lt"/>
            </a:endParaRPr>
          </a:p>
          <a:p>
            <a:r>
              <a:rPr lang="en-US" sz="2000" b="0" dirty="0">
                <a:latin typeface="Times New Roman"/>
                <a:ea typeface="+mn-lt"/>
                <a:cs typeface="Times New Roman"/>
              </a:rPr>
              <a:t>The above list </a:t>
            </a:r>
            <a:r>
              <a:rPr lang="en-US" sz="2000" dirty="0">
                <a:latin typeface="Times New Roman"/>
                <a:ea typeface="+mn-lt"/>
                <a:cs typeface="Times New Roman"/>
              </a:rPr>
              <a:t>is not </a:t>
            </a:r>
            <a:r>
              <a:rPr lang="en-US" sz="2000" b="0" dirty="0">
                <a:latin typeface="Times New Roman"/>
                <a:ea typeface="+mn-lt"/>
                <a:cs typeface="Times New Roman"/>
              </a:rPr>
              <a:t>comprehensive </a:t>
            </a:r>
            <a:r>
              <a:rPr lang="en-US" sz="2000" dirty="0">
                <a:latin typeface="Times New Roman"/>
                <a:ea typeface="+mn-lt"/>
                <a:cs typeface="Times New Roman"/>
              </a:rPr>
              <a:t>but</a:t>
            </a:r>
            <a:r>
              <a:rPr lang="en-US" sz="2000" b="0" dirty="0">
                <a:latin typeface="Times New Roman"/>
                <a:ea typeface="+mn-lt"/>
                <a:cs typeface="Times New Roman"/>
              </a:rPr>
              <a:t> each packaging material manufacturer should establish with the customer, and any other relevant packaging material manufacturers, what the critical information is for a specific product or product type</a:t>
            </a:r>
            <a:r>
              <a:rPr lang="en-US" sz="2000" dirty="0">
                <a:latin typeface="Times New Roman"/>
                <a:ea typeface="+mn-lt"/>
                <a:cs typeface="Times New Roman"/>
              </a:rPr>
              <a:t>, how to </a:t>
            </a:r>
            <a:r>
              <a:rPr lang="en-US" sz="2000" b="0" dirty="0">
                <a:latin typeface="Times New Roman"/>
                <a:ea typeface="+mn-lt"/>
                <a:cs typeface="Times New Roman"/>
              </a:rPr>
              <a:t>obtain it, and how to communicate it effectively to the development team.</a:t>
            </a:r>
            <a:endParaRPr lang="ru-RU" sz="2000" b="0" dirty="0">
              <a:ea typeface="+mn-lt"/>
              <a:cs typeface="+mn-lt"/>
            </a:endParaRPr>
          </a:p>
          <a:p>
            <a:endParaRPr lang="ru-RU" sz="2000" b="0" dirty="0">
              <a:ea typeface="+mn-lt"/>
              <a:cs typeface="+mn-lt"/>
            </a:endParaRPr>
          </a:p>
          <a:p>
            <a:endParaRPr lang="en-US" sz="2000" b="0" dirty="0">
              <a:latin typeface="Times New Roman"/>
              <a:ea typeface="Calibri"/>
              <a:cs typeface="Calibri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36C494-A22E-1A75-5E34-D7285CDB5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4963602"/>
            <a:ext cx="5157787" cy="141296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2400" dirty="0" err="1">
                <a:latin typeface="Times New Roman"/>
                <a:ea typeface="Calibri" panose="020F0502020204030204"/>
                <a:cs typeface="Calibri" panose="020F0502020204030204"/>
              </a:rPr>
              <a:t>Граматичні</a:t>
            </a:r>
            <a:r>
              <a:rPr lang="ru-RU" sz="2400" dirty="0">
                <a:latin typeface="Times New Roman"/>
                <a:ea typeface="Calibri" panose="020F0502020204030204"/>
                <a:cs typeface="Calibri" panose="020F0502020204030204"/>
              </a:rPr>
              <a:t> </a:t>
            </a:r>
            <a:r>
              <a:rPr lang="ru-RU" sz="2400" dirty="0" err="1">
                <a:latin typeface="Times New Roman"/>
                <a:ea typeface="Calibri" panose="020F0502020204030204"/>
                <a:cs typeface="Calibri" panose="020F0502020204030204"/>
              </a:rPr>
              <a:t>трансформації</a:t>
            </a:r>
            <a:r>
              <a:rPr lang="ru-RU" sz="2400" dirty="0">
                <a:latin typeface="Times New Roman"/>
                <a:ea typeface="Calibri" panose="020F0502020204030204"/>
                <a:cs typeface="Calibri" panose="020F0502020204030204"/>
              </a:rPr>
              <a:t>:</a:t>
            </a:r>
            <a:endParaRPr lang="ru-RU" sz="2400">
              <a:latin typeface="Times New Roman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ru-RU" sz="2400" dirty="0" err="1">
                <a:latin typeface="Times New Roman"/>
                <a:ea typeface="Calibri" panose="020F0502020204030204"/>
                <a:cs typeface="Calibri" panose="020F0502020204030204"/>
              </a:rPr>
              <a:t>Зовнішнє</a:t>
            </a:r>
            <a:r>
              <a:rPr lang="ru-RU" sz="2400" dirty="0">
                <a:latin typeface="Times New Roman"/>
                <a:ea typeface="Calibri" panose="020F0502020204030204"/>
                <a:cs typeface="Calibri" panose="020F0502020204030204"/>
              </a:rPr>
              <a:t> </a:t>
            </a:r>
            <a:r>
              <a:rPr lang="ru-RU" sz="2400" dirty="0" err="1">
                <a:latin typeface="Times New Roman"/>
                <a:ea typeface="Calibri" panose="020F0502020204030204"/>
                <a:cs typeface="Calibri" panose="020F0502020204030204"/>
              </a:rPr>
              <a:t>членування</a:t>
            </a:r>
            <a:r>
              <a:rPr lang="ru-RU" sz="2400" dirty="0">
                <a:latin typeface="Times New Roman"/>
                <a:ea typeface="Calibri" panose="020F0502020204030204"/>
                <a:cs typeface="Calibri" panose="020F0502020204030204"/>
              </a:rPr>
              <a:t>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D3AFF3E-F9CB-DE11-3B0C-0405340E9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415956"/>
            <a:ext cx="5183188" cy="38862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0" dirty="0">
                <a:latin typeface="Times New Roman"/>
                <a:ea typeface="Calibri"/>
                <a:cs typeface="Times New Roman"/>
              </a:rPr>
              <a:t>Наведений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вище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перелік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</a:t>
            </a:r>
            <a:r>
              <a:rPr lang="uk" sz="1800" b="0" dirty="0">
                <a:latin typeface="Times New Roman"/>
                <a:ea typeface="Calibri"/>
                <a:cs typeface="Times New Roman"/>
              </a:rPr>
              <a:t>можна ще доповнювати. </a:t>
            </a:r>
            <a:endParaRPr lang="ru-RU" sz="1800" b="0" dirty="0">
              <a:ea typeface="+mn-lt"/>
              <a:cs typeface="+mn-lt"/>
            </a:endParaRPr>
          </a:p>
          <a:p>
            <a:r>
              <a:rPr lang="ru-RU" sz="1800" b="0" dirty="0" err="1">
                <a:latin typeface="Times New Roman"/>
                <a:ea typeface="Calibri"/>
                <a:cs typeface="Times New Roman"/>
              </a:rPr>
              <a:t>Кожен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виробник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пакувальних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матеріалів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повинен </a:t>
            </a:r>
            <a:r>
              <a:rPr lang="uk" sz="1800" b="0" dirty="0">
                <a:latin typeface="Times New Roman"/>
                <a:ea typeface="Calibri"/>
                <a:cs typeface="Times New Roman"/>
              </a:rPr>
              <a:t>визначити разом і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з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клієнтом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та </a:t>
            </a:r>
            <a:r>
              <a:rPr lang="uk" sz="1800" b="0" dirty="0">
                <a:latin typeface="Times New Roman"/>
                <a:ea typeface="Calibri"/>
                <a:cs typeface="Times New Roman"/>
              </a:rPr>
              <a:t>відповідними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виробниками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пакувальних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матеріалів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, яка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інформація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</a:t>
            </a:r>
            <a:r>
              <a:rPr lang="uk" sz="1800" b="0" dirty="0">
                <a:latin typeface="Times New Roman"/>
                <a:ea typeface="Calibri"/>
                <a:cs typeface="Times New Roman"/>
              </a:rPr>
              <a:t>є критично важливою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для конкретного продукту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або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типу продукту.</a:t>
            </a:r>
            <a:endParaRPr lang="ru-RU" sz="1800" b="0" dirty="0">
              <a:ea typeface="+mn-lt"/>
              <a:cs typeface="+mn-lt"/>
            </a:endParaRPr>
          </a:p>
          <a:p>
            <a:r>
              <a:rPr lang="ru-RU" sz="1800" b="0" dirty="0" err="1">
                <a:latin typeface="Times New Roman"/>
                <a:ea typeface="Calibri"/>
                <a:cs typeface="Times New Roman"/>
              </a:rPr>
              <a:t>Крім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того,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виробник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повинен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визначити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, як</a:t>
            </a:r>
            <a:r>
              <a:rPr lang="uk" sz="1800" b="0" dirty="0" err="1">
                <a:latin typeface="Times New Roman"/>
                <a:ea typeface="Calibri"/>
                <a:cs typeface="Times New Roman"/>
              </a:rPr>
              <a:t>им</a:t>
            </a:r>
            <a:r>
              <a:rPr lang="uk" sz="1800" b="0" dirty="0">
                <a:latin typeface="Times New Roman"/>
                <a:ea typeface="Calibri"/>
                <a:cs typeface="Times New Roman"/>
              </a:rPr>
              <a:t> способом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цю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інформацію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</a:t>
            </a:r>
            <a:r>
              <a:rPr lang="uk" sz="1800" b="0" dirty="0">
                <a:latin typeface="Times New Roman"/>
                <a:ea typeface="Calibri"/>
                <a:cs typeface="Times New Roman"/>
              </a:rPr>
              <a:t>отримати 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та як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ефек</a:t>
            </a:r>
            <a:r>
              <a:rPr lang="uk" sz="1800" b="0" dirty="0" err="1">
                <a:latin typeface="Times New Roman"/>
                <a:ea typeface="Calibri"/>
                <a:cs typeface="Times New Roman"/>
              </a:rPr>
              <a:t>тивно</a:t>
            </a:r>
            <a:r>
              <a:rPr lang="uk" sz="1800" b="0" dirty="0">
                <a:latin typeface="Times New Roman"/>
                <a:ea typeface="Calibri"/>
                <a:cs typeface="Times New Roman"/>
              </a:rPr>
              <a:t> донести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її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</a:t>
            </a:r>
            <a:r>
              <a:rPr lang="uk" sz="1800" b="0" dirty="0">
                <a:latin typeface="Times New Roman"/>
                <a:ea typeface="Calibri"/>
                <a:cs typeface="Times New Roman"/>
              </a:rPr>
              <a:t>до </a:t>
            </a:r>
            <a:r>
              <a:rPr lang="uk" sz="1800" b="0" dirty="0" err="1">
                <a:latin typeface="Times New Roman"/>
                <a:ea typeface="Calibri"/>
                <a:cs typeface="Times New Roman"/>
              </a:rPr>
              <a:t>команти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b="0" dirty="0" err="1">
                <a:latin typeface="Times New Roman"/>
                <a:ea typeface="Calibri"/>
                <a:cs typeface="Times New Roman"/>
              </a:rPr>
              <a:t>розробників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.</a:t>
            </a:r>
            <a:endParaRPr lang="ru-RU" sz="1800" b="0" dirty="0">
              <a:ea typeface="+mn-lt"/>
              <a:cs typeface="+mn-lt"/>
            </a:endParaRPr>
          </a:p>
          <a:p>
            <a:endParaRPr lang="ru-RU" sz="1800" b="0" dirty="0">
              <a:ea typeface="+mn-lt"/>
              <a:cs typeface="+mn-lt"/>
            </a:endParaRPr>
          </a:p>
          <a:p>
            <a:endParaRPr lang="uk" sz="1800" b="0" dirty="0">
              <a:latin typeface="Times New Roman"/>
              <a:ea typeface="Calibri"/>
              <a:cs typeface="Calibri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26BF4F7-6961-9CFC-30E1-C91BCD014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963602"/>
            <a:ext cx="5183188" cy="141296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2400" dirty="0" err="1">
                <a:latin typeface="Times New Roman"/>
                <a:ea typeface="Calibri"/>
                <a:cs typeface="Calibri"/>
              </a:rPr>
              <a:t>Лексичні</a:t>
            </a:r>
            <a:r>
              <a:rPr lang="ru-RU" sz="2400" dirty="0">
                <a:latin typeface="Times New Roman"/>
                <a:ea typeface="Calibri"/>
                <a:cs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  <a:cs typeface="Calibri"/>
              </a:rPr>
              <a:t>трансформації</a:t>
            </a:r>
            <a:endParaRPr lang="ru-RU" sz="2400">
              <a:latin typeface="Times New Roman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ru-RU" sz="2400" dirty="0" err="1">
                <a:latin typeface="Times New Roman"/>
                <a:ea typeface="Calibri"/>
                <a:cs typeface="Calibri"/>
              </a:rPr>
              <a:t>Антонімічний</a:t>
            </a:r>
            <a:r>
              <a:rPr lang="ru-RU" sz="2400" dirty="0">
                <a:latin typeface="Times New Roman"/>
                <a:ea typeface="Calibri"/>
                <a:cs typeface="Calibri"/>
              </a:rPr>
              <a:t> переклад.</a:t>
            </a:r>
          </a:p>
        </p:txBody>
      </p:sp>
    </p:spTree>
    <p:extLst>
      <p:ext uri="{BB962C8B-B14F-4D97-AF65-F5344CB8AC3E}">
        <p14:creationId xmlns:p14="http://schemas.microsoft.com/office/powerpoint/2010/main" val="18032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B8A6-BC3B-E69B-1C1E-5F778BB2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Відгук і оцінка від підриємства.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86ACE4F-FD56-80E2-9589-5C830DD3B8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65408" y="355393"/>
            <a:ext cx="4339467" cy="61355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lgDashDot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35464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8BCC9-93A0-CE43-11C4-DB5BD719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370" y="2124285"/>
            <a:ext cx="8266732" cy="15649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 dirty="0" err="1">
                <a:solidFill>
                  <a:schemeClr val="bg1"/>
                </a:solidFill>
                <a:latin typeface="Angsana New"/>
                <a:ea typeface="STXingkai"/>
                <a:cs typeface="Angsana New"/>
              </a:rPr>
              <a:t>Дякую</a:t>
            </a:r>
            <a:r>
              <a:rPr lang="en-US" sz="7200" b="1" kern="1200" dirty="0">
                <a:solidFill>
                  <a:schemeClr val="bg1"/>
                </a:solidFill>
                <a:latin typeface="Angsana New"/>
                <a:ea typeface="STXingkai"/>
                <a:cs typeface="Angsana New"/>
              </a:rPr>
              <a:t> </a:t>
            </a:r>
            <a:r>
              <a:rPr lang="en-US" sz="7200" b="1" kern="1200" dirty="0" err="1">
                <a:solidFill>
                  <a:schemeClr val="bg1"/>
                </a:solidFill>
                <a:latin typeface="Angsana New"/>
                <a:ea typeface="STXingkai"/>
                <a:cs typeface="Angsana New"/>
              </a:rPr>
              <a:t>за</a:t>
            </a:r>
            <a:r>
              <a:rPr lang="en-US" sz="7200" b="1" kern="1200" dirty="0">
                <a:solidFill>
                  <a:schemeClr val="bg1"/>
                </a:solidFill>
                <a:latin typeface="Angsana New"/>
                <a:ea typeface="STXingkai"/>
                <a:cs typeface="Angsana New"/>
              </a:rPr>
              <a:t> </a:t>
            </a:r>
            <a:r>
              <a:rPr lang="en-US" sz="7200" b="1" kern="1200" dirty="0" err="1">
                <a:solidFill>
                  <a:schemeClr val="bg1"/>
                </a:solidFill>
                <a:latin typeface="Angsana New"/>
                <a:ea typeface="STXingkai"/>
                <a:cs typeface="Angsana New"/>
              </a:rPr>
              <a:t>увагу</a:t>
            </a:r>
            <a:r>
              <a:rPr lang="en-US" sz="7200" b="1" kern="1200" dirty="0">
                <a:solidFill>
                  <a:schemeClr val="bg1"/>
                </a:solidFill>
                <a:latin typeface="Angsana New"/>
                <a:ea typeface="STXingkai"/>
                <a:cs typeface="Angsana New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589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CED6F5-C943-4D4E-B42D-9CB572A76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336"/>
            <a:ext cx="11161295" cy="65772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5400" b="1" dirty="0" err="1">
                <a:cs typeface="Calibri"/>
              </a:rPr>
              <a:t>Місце</a:t>
            </a:r>
            <a:r>
              <a:rPr lang="en-US" sz="5400" b="1" dirty="0">
                <a:cs typeface="Calibri"/>
              </a:rPr>
              <a:t> </a:t>
            </a:r>
            <a:r>
              <a:rPr lang="en-US" sz="5400" b="1" dirty="0" err="1">
                <a:cs typeface="Calibri"/>
              </a:rPr>
              <a:t>проходження</a:t>
            </a:r>
            <a:r>
              <a:rPr lang="en-US" sz="5400" b="1" dirty="0">
                <a:cs typeface="Calibri"/>
              </a:rPr>
              <a:t> </a:t>
            </a:r>
            <a:r>
              <a:rPr lang="en-US" sz="5400" b="1" dirty="0" err="1">
                <a:cs typeface="Calibri"/>
              </a:rPr>
              <a:t>практики</a:t>
            </a:r>
            <a:r>
              <a:rPr lang="en-US" sz="5400" dirty="0">
                <a:cs typeface="Calibri"/>
              </a:rPr>
              <a:t>:</a:t>
            </a:r>
            <a:endParaRPr lang="ru-RU"/>
          </a:p>
          <a:p>
            <a:pPr marL="0" indent="0" algn="ctr">
              <a:buNone/>
            </a:pPr>
            <a:r>
              <a:rPr lang="en-US" sz="5400" dirty="0">
                <a:cs typeface="Calibri"/>
              </a:rPr>
              <a:t>ТОВ "</a:t>
            </a:r>
            <a:r>
              <a:rPr lang="en-US" sz="5400" dirty="0" err="1">
                <a:cs typeface="Calibri"/>
              </a:rPr>
              <a:t>Сіріус</a:t>
            </a:r>
            <a:r>
              <a:rPr lang="en-US" sz="5400" dirty="0">
                <a:cs typeface="Calibri"/>
              </a:rPr>
              <a:t> </a:t>
            </a:r>
            <a:r>
              <a:rPr lang="en-US" sz="5400" dirty="0" err="1">
                <a:cs typeface="Calibri"/>
              </a:rPr>
              <a:t>Екстружен</a:t>
            </a:r>
            <a:r>
              <a:rPr lang="en-US" sz="5400" dirty="0">
                <a:cs typeface="Calibri"/>
              </a:rPr>
              <a:t>"</a:t>
            </a:r>
          </a:p>
        </p:txBody>
      </p:sp>
      <p:pic>
        <p:nvPicPr>
          <p:cNvPr id="2" name="Рисунок 3" descr="Изображение выглядит как внешний, стоит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E475F35C-BEC8-4887-6D2B-2EB1C593C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627" y="1815861"/>
            <a:ext cx="3692105" cy="4879675"/>
          </a:xfrm>
          <a:prstGeom prst="rect">
            <a:avLst/>
          </a:prstGeom>
        </p:spPr>
      </p:pic>
      <p:pic>
        <p:nvPicPr>
          <p:cNvPr id="4" name="Рисунок 4" descr="Изображение выглядит как текст, топор&#10;&#10;Автоматически созданное описание">
            <a:extLst>
              <a:ext uri="{FF2B5EF4-FFF2-40B4-BE49-F238E27FC236}">
                <a16:creationId xmlns:a16="http://schemas.microsoft.com/office/drawing/2014/main" id="{AA883885-6603-8808-5267-CB67D2479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715" y="2572020"/>
            <a:ext cx="4757287" cy="336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1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C4AEFB3-0DCF-2AAF-CBC5-333E315FB295}"/>
              </a:ext>
            </a:extLst>
          </p:cNvPr>
          <p:cNvSpPr txBox="1"/>
          <p:nvPr/>
        </p:nvSpPr>
        <p:spPr>
          <a:xfrm>
            <a:off x="277666" y="2014304"/>
            <a:ext cx="4654890" cy="350775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atin typeface="+mj-lt"/>
                <a:ea typeface="+mj-ea"/>
                <a:cs typeface="+mj-cs"/>
              </a:rPr>
              <a:t>Матеріали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для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перекладу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:</a:t>
            </a:r>
            <a:endParaRPr lang="en-US" sz="2800" kern="1200" dirty="0">
              <a:latin typeface="+mj-lt"/>
              <a:ea typeface="Calibri Light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BB11B-91E6-C80D-9EB7-F05BB0778209}"/>
              </a:ext>
            </a:extLst>
          </p:cNvPr>
          <p:cNvSpPr txBox="1"/>
          <p:nvPr/>
        </p:nvSpPr>
        <p:spPr>
          <a:xfrm>
            <a:off x="6097859" y="507307"/>
            <a:ext cx="5695150" cy="23775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З 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</a:rPr>
              <a:t>англійської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</a:rPr>
              <a:t>мови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</a:rPr>
              <a:t>українську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br>
              <a:rPr lang="en-US" dirty="0">
                <a:solidFill>
                  <a:schemeClr val="tx1"/>
                </a:solidFill>
                <a:latin typeface="Times New Roman"/>
              </a:rPr>
            </a:br>
            <a:r>
              <a:rPr lang="uk-UA" dirty="0">
                <a:solidFill>
                  <a:schemeClr val="tx1"/>
                </a:solidFill>
                <a:latin typeface="Times New Roman"/>
                <a:cs typeface="Times New Roman"/>
              </a:rPr>
              <a:t>Науково-т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ехнічні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тексти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: </a:t>
            </a:r>
            <a:br>
              <a:rPr lang="en-US" dirty="0">
                <a:solidFill>
                  <a:schemeClr val="tx1"/>
                </a:solidFill>
                <a:latin typeface="Times New Roman"/>
              </a:rPr>
            </a:b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Інструкція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 з 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експлуатації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екструдера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та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стандарт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BRC 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відповідно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до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якого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діє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 ТОВ.</a:t>
            </a:r>
            <a:br>
              <a:rPr lang="en-US" dirty="0">
                <a:solidFill>
                  <a:schemeClr val="tx1"/>
                </a:solidFill>
                <a:latin typeface="Times New Roman"/>
              </a:rPr>
            </a:b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1. Product and process control</a:t>
            </a:r>
            <a:br>
              <a:rPr lang="en-US" dirty="0">
                <a:solidFill>
                  <a:schemeClr val="tx1"/>
                </a:solidFill>
                <a:latin typeface="Times New Roman"/>
              </a:rPr>
            </a:br>
            <a:r>
              <a:rPr lang="uk-UA" dirty="0">
                <a:solidFill>
                  <a:schemeClr val="tx1"/>
                </a:solidFill>
                <a:latin typeface="Times New Roman"/>
                <a:cs typeface="Times New Roman"/>
              </a:rPr>
              <a:t>2. Інструкція з експлуатації екструдера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INTAREMA®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TVEplus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®</a:t>
            </a:r>
            <a:r>
              <a:rPr lang="uk-UA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chemeClr val="tx1"/>
              </a:solidFill>
              <a:latin typeface="Times New Roman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12FB1-6A2E-40DD-0FF0-5C61CAFF79E5}"/>
              </a:ext>
            </a:extLst>
          </p:cNvPr>
          <p:cNvSpPr txBox="1"/>
          <p:nvPr/>
        </p:nvSpPr>
        <p:spPr>
          <a:xfrm>
            <a:off x="6096000" y="3707780"/>
            <a:ext cx="5698271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З </a:t>
            </a:r>
            <a:r>
              <a:rPr lang="ru-RU" b="1" dirty="0" err="1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української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 на </a:t>
            </a:r>
            <a:r>
              <a:rPr lang="ru-RU" b="1" dirty="0" err="1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англійську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: </a:t>
            </a:r>
            <a:endParaRPr lang="ru-RU" dirty="0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err="1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Вимоги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щодо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управління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 персоналом на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підприємстві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. А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саме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: 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1. 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Оцінювання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та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атестація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персоналу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.</a:t>
            </a:r>
            <a:endParaRPr lang="ru-RU" dirty="0">
              <a:solidFill>
                <a:schemeClr val="tx1"/>
              </a:solidFill>
              <a:latin typeface="Times New Roman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2. 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Управління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процесом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розвитку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 і 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рухом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персоналу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Calibri"/>
              </a:rPr>
              <a:t>.</a:t>
            </a:r>
            <a:endParaRPr lang="en-US" dirty="0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660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3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7CB252E8-D6CB-4080-C058-113E81291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96" r="585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88DDB2-D027-4709-81F7-EE1BC8242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18" y="139252"/>
            <a:ext cx="5534336" cy="2585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ru-RU" sz="1900" b="1" dirty="0" err="1">
                <a:ea typeface="+mn-lt"/>
                <a:cs typeface="+mn-lt"/>
              </a:rPr>
              <a:t>Лексичні</a:t>
            </a:r>
            <a:r>
              <a:rPr lang="ru-RU" sz="1900" b="1" dirty="0">
                <a:ea typeface="+mn-lt"/>
                <a:cs typeface="+mn-lt"/>
              </a:rPr>
              <a:t> </a:t>
            </a:r>
            <a:r>
              <a:rPr lang="ru-RU" sz="1900" b="1" dirty="0" err="1">
                <a:ea typeface="+mn-lt"/>
                <a:cs typeface="+mn-lt"/>
              </a:rPr>
              <a:t>труднощі</a:t>
            </a:r>
            <a:r>
              <a:rPr lang="ru-RU" sz="1900" b="1" dirty="0">
                <a:ea typeface="+mn-lt"/>
                <a:cs typeface="+mn-lt"/>
              </a:rPr>
              <a:t> </a:t>
            </a:r>
            <a:r>
              <a:rPr lang="ru-RU" sz="1900" b="1" dirty="0" err="1">
                <a:ea typeface="+mn-lt"/>
                <a:cs typeface="+mn-lt"/>
              </a:rPr>
              <a:t>під</a:t>
            </a:r>
            <a:r>
              <a:rPr lang="ru-RU" sz="1900" b="1" dirty="0">
                <a:ea typeface="+mn-lt"/>
                <a:cs typeface="+mn-lt"/>
              </a:rPr>
              <a:t> час перекладу </a:t>
            </a:r>
            <a:endParaRPr lang="ru-RU" sz="1900" b="1" dirty="0">
              <a:cs typeface="Calibri"/>
            </a:endParaRPr>
          </a:p>
          <a:p>
            <a:pPr>
              <a:buNone/>
            </a:pPr>
            <a:r>
              <a:rPr lang="ru-RU" sz="1900" dirty="0">
                <a:ea typeface="+mn-lt"/>
                <a:cs typeface="+mn-lt"/>
              </a:rPr>
              <a:t>До </a:t>
            </a:r>
            <a:r>
              <a:rPr lang="ru-RU" sz="1900" dirty="0" err="1">
                <a:ea typeface="+mn-lt"/>
                <a:cs typeface="+mn-lt"/>
              </a:rPr>
              <a:t>технічного</a:t>
            </a:r>
            <a:r>
              <a:rPr lang="ru-RU" sz="1900" dirty="0">
                <a:ea typeface="+mn-lt"/>
                <a:cs typeface="+mn-lt"/>
              </a:rPr>
              <a:t> перекладу </a:t>
            </a:r>
            <a:r>
              <a:rPr lang="ru-RU" sz="1900" dirty="0" err="1">
                <a:ea typeface="+mn-lt"/>
                <a:cs typeface="+mn-lt"/>
              </a:rPr>
              <a:t>відносять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усі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науково-технічні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тексти</a:t>
            </a:r>
            <a:r>
              <a:rPr lang="ru-RU" sz="1900" dirty="0">
                <a:ea typeface="+mn-lt"/>
                <a:cs typeface="+mn-lt"/>
              </a:rPr>
              <a:t>, </a:t>
            </a:r>
            <a:r>
              <a:rPr lang="ru-RU" sz="1900" dirty="0" err="1">
                <a:ea typeface="+mn-lt"/>
                <a:cs typeface="+mn-lt"/>
              </a:rPr>
              <a:t>документи</a:t>
            </a:r>
            <a:r>
              <a:rPr lang="ru-RU" sz="1900" dirty="0">
                <a:ea typeface="+mn-lt"/>
                <a:cs typeface="+mn-lt"/>
              </a:rPr>
              <a:t>, </a:t>
            </a:r>
            <a:r>
              <a:rPr lang="ru-RU" sz="1900" dirty="0" err="1">
                <a:ea typeface="+mn-lt"/>
                <a:cs typeface="+mn-lt"/>
              </a:rPr>
              <a:t>інструкції</a:t>
            </a:r>
            <a:r>
              <a:rPr lang="ru-RU" sz="1900" dirty="0">
                <a:ea typeface="+mn-lt"/>
                <a:cs typeface="+mn-lt"/>
              </a:rPr>
              <a:t>, </a:t>
            </a:r>
            <a:r>
              <a:rPr lang="ru-RU" sz="1900" dirty="0" err="1">
                <a:ea typeface="+mn-lt"/>
                <a:cs typeface="+mn-lt"/>
              </a:rPr>
              <a:t>доповіді</a:t>
            </a:r>
            <a:r>
              <a:rPr lang="ru-RU" sz="1900" dirty="0">
                <a:ea typeface="+mn-lt"/>
                <a:cs typeface="+mn-lt"/>
              </a:rPr>
              <a:t>, </a:t>
            </a:r>
            <a:r>
              <a:rPr lang="ru-RU" sz="1900" dirty="0" err="1">
                <a:ea typeface="+mn-lt"/>
                <a:cs typeface="+mn-lt"/>
              </a:rPr>
              <a:t>довідники</a:t>
            </a:r>
            <a:r>
              <a:rPr lang="ru-RU" sz="1900" dirty="0">
                <a:ea typeface="+mn-lt"/>
                <a:cs typeface="+mn-lt"/>
              </a:rPr>
              <a:t> та словники.</a:t>
            </a:r>
            <a:endParaRPr lang="ru-RU" dirty="0">
              <a:ea typeface="+mn-lt"/>
              <a:cs typeface="+mn-lt"/>
            </a:endParaRPr>
          </a:p>
          <a:p>
            <a:pPr>
              <a:buNone/>
            </a:pPr>
            <a:r>
              <a:rPr lang="ru-RU" sz="1900" dirty="0" err="1">
                <a:ea typeface="+mn-lt"/>
                <a:cs typeface="+mn-lt"/>
              </a:rPr>
              <a:t>Тексти</a:t>
            </a:r>
            <a:r>
              <a:rPr lang="ru-RU" sz="1900" dirty="0">
                <a:ea typeface="+mn-lt"/>
                <a:cs typeface="+mn-lt"/>
              </a:rPr>
              <a:t> такого плану </a:t>
            </a:r>
            <a:r>
              <a:rPr lang="ru-RU" sz="1900" dirty="0" err="1">
                <a:ea typeface="+mn-lt"/>
                <a:cs typeface="+mn-lt"/>
              </a:rPr>
              <a:t>містять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безліч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специфічної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термінології</a:t>
            </a:r>
            <a:r>
              <a:rPr lang="ru-RU" sz="1900" dirty="0">
                <a:ea typeface="+mn-lt"/>
                <a:cs typeface="+mn-lt"/>
              </a:rPr>
              <a:t>, </a:t>
            </a:r>
            <a:r>
              <a:rPr lang="ru-RU" sz="1900" dirty="0" err="1">
                <a:ea typeface="+mn-lt"/>
                <a:cs typeface="+mn-lt"/>
              </a:rPr>
              <a:t>що</a:t>
            </a:r>
            <a:r>
              <a:rPr lang="ru-RU" sz="1900" dirty="0">
                <a:ea typeface="+mn-lt"/>
                <a:cs typeface="+mn-lt"/>
              </a:rPr>
              <a:t> становить </a:t>
            </a:r>
            <a:r>
              <a:rPr lang="ru-RU" sz="1900" dirty="0" err="1">
                <a:ea typeface="+mn-lt"/>
                <a:cs typeface="+mn-lt"/>
              </a:rPr>
              <a:t>головні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труднощі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технічного</a:t>
            </a:r>
            <a:r>
              <a:rPr lang="ru-RU" sz="1900" dirty="0">
                <a:ea typeface="+mn-lt"/>
                <a:cs typeface="+mn-lt"/>
              </a:rPr>
              <a:t> перекладу.</a:t>
            </a:r>
            <a:endParaRPr lang="ru-RU" dirty="0">
              <a:ea typeface="+mn-lt"/>
              <a:cs typeface="+mn-lt"/>
            </a:endParaRPr>
          </a:p>
          <a:p>
            <a:pPr>
              <a:buNone/>
            </a:pPr>
            <a:r>
              <a:rPr lang="ru-RU" sz="1900" dirty="0" err="1">
                <a:ea typeface="+mn-lt"/>
                <a:cs typeface="+mn-lt"/>
              </a:rPr>
              <a:t>Найбільш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поширені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технічні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тексти</a:t>
            </a:r>
            <a:r>
              <a:rPr lang="ru-RU" sz="1900" dirty="0">
                <a:ea typeface="+mn-lt"/>
                <a:cs typeface="+mn-lt"/>
              </a:rPr>
              <a:t> в таких сферах:</a:t>
            </a:r>
            <a:endParaRPr lang="ru-RU" sz="1900" dirty="0">
              <a:cs typeface="Calibri"/>
            </a:endParaRPr>
          </a:p>
          <a:p>
            <a:pPr>
              <a:buFont typeface="Arial"/>
              <a:buChar char="•"/>
            </a:pPr>
            <a:endParaRPr lang="ru-RU" sz="1900" dirty="0">
              <a:cs typeface="Calibri"/>
            </a:endParaRPr>
          </a:p>
          <a:p>
            <a:pPr>
              <a:buNone/>
            </a:pPr>
            <a:endParaRPr lang="ru-RU" sz="1900" dirty="0">
              <a:latin typeface="Calibri"/>
              <a:cs typeface="Calibri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9831BC9-6DB6-AF71-7FB9-865FD683A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34" y="2800815"/>
            <a:ext cx="624469" cy="624469"/>
          </a:xfrm>
          <a:prstGeom prst="rect">
            <a:avLst/>
          </a:prstGeom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031F937C-0264-D531-22BE-4FB558FEE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93" y="3475640"/>
            <a:ext cx="624469" cy="624469"/>
          </a:xfrm>
          <a:prstGeom prst="rect">
            <a:avLst/>
          </a:prstGeom>
        </p:spPr>
      </p:pic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581C8C8D-8CFD-5F3C-7D8F-10337C326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40" y="4129668"/>
            <a:ext cx="624469" cy="624469"/>
          </a:xfrm>
          <a:prstGeom prst="rect">
            <a:avLst/>
          </a:prstGeom>
        </p:spPr>
      </p:pic>
      <p:pic>
        <p:nvPicPr>
          <p:cNvPr id="9" name="Рисунок 5">
            <a:extLst>
              <a:ext uri="{FF2B5EF4-FFF2-40B4-BE49-F238E27FC236}">
                <a16:creationId xmlns:a16="http://schemas.microsoft.com/office/drawing/2014/main" id="{E3D5AE36-9CDC-D777-7059-946E483E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41" y="4798741"/>
            <a:ext cx="624469" cy="624469"/>
          </a:xfrm>
          <a:prstGeom prst="rect">
            <a:avLst/>
          </a:prstGeom>
        </p:spPr>
      </p:pic>
      <p:pic>
        <p:nvPicPr>
          <p:cNvPr id="10" name="Рисунок 5">
            <a:extLst>
              <a:ext uri="{FF2B5EF4-FFF2-40B4-BE49-F238E27FC236}">
                <a16:creationId xmlns:a16="http://schemas.microsoft.com/office/drawing/2014/main" id="{C7540553-8EC6-A541-FD45-8F3D44FBD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41" y="5477106"/>
            <a:ext cx="624469" cy="624469"/>
          </a:xfrm>
          <a:prstGeom prst="rect">
            <a:avLst/>
          </a:prstGeom>
        </p:spPr>
      </p:pic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2D93D400-8348-B3AC-F7A7-381BE1BCB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41" y="6146180"/>
            <a:ext cx="624469" cy="6244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3C72F5-FC14-B0D1-720F-29D952D78B29}"/>
              </a:ext>
            </a:extLst>
          </p:cNvPr>
          <p:cNvSpPr txBox="1"/>
          <p:nvPr/>
        </p:nvSpPr>
        <p:spPr>
          <a:xfrm>
            <a:off x="223025" y="2750634"/>
            <a:ext cx="410922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err="1">
                <a:latin typeface="Times New Roman"/>
                <a:ea typeface="+mn-lt"/>
                <a:cs typeface="+mn-lt"/>
              </a:rPr>
              <a:t>Машинобудування</a:t>
            </a:r>
            <a:endParaRPr lang="ru-RU" sz="1600" b="1" dirty="0">
              <a:latin typeface="Times New Roman"/>
              <a:ea typeface="+mn-lt"/>
              <a:cs typeface="+mn-lt"/>
            </a:endParaRPr>
          </a:p>
          <a:p>
            <a:pPr algn="ctr"/>
            <a:r>
              <a:rPr lang="ru-RU" sz="1600" b="1" dirty="0">
                <a:latin typeface="Times New Roman"/>
                <a:ea typeface="Batang"/>
                <a:cs typeface="Calibri"/>
              </a:rPr>
              <a:t>(</a:t>
            </a:r>
            <a:r>
              <a:rPr lang="en-US" sz="1600" dirty="0">
                <a:latin typeface="Times New Roman"/>
                <a:ea typeface="Batang"/>
                <a:cs typeface="Calibri"/>
              </a:rPr>
              <a:t>m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echanical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engineering</a:t>
            </a:r>
            <a:r>
              <a:rPr lang="ru-RU" sz="1600" dirty="0">
                <a:latin typeface="Times New Roman"/>
                <a:ea typeface="+mn-lt"/>
                <a:cs typeface="+mn-lt"/>
              </a:rPr>
              <a:t>)</a:t>
            </a:r>
            <a:endParaRPr lang="ru-RU" sz="1600" b="1" dirty="0">
              <a:latin typeface="Times New Roman"/>
              <a:ea typeface="Batang"/>
              <a:cs typeface="Calibri"/>
            </a:endParaRPr>
          </a:p>
          <a:p>
            <a:pPr algn="ctr"/>
            <a:endParaRPr lang="ru-RU" sz="1600" b="1" dirty="0">
              <a:latin typeface="Times New Roman"/>
              <a:ea typeface="Batang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EC6E5D-B592-0F30-481F-1D4BCDD6B71F}"/>
              </a:ext>
            </a:extLst>
          </p:cNvPr>
          <p:cNvSpPr txBox="1"/>
          <p:nvPr/>
        </p:nvSpPr>
        <p:spPr>
          <a:xfrm>
            <a:off x="185855" y="3429000"/>
            <a:ext cx="410922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latin typeface="Times New Roman"/>
                <a:ea typeface="+mn-lt"/>
                <a:cs typeface="+mn-lt"/>
              </a:rPr>
              <a:t>Оборона</a:t>
            </a:r>
            <a:endParaRPr lang="ru-RU" b="1" dirty="0">
              <a:latin typeface="Times New Roman"/>
              <a:cs typeface="Times New Roman"/>
            </a:endParaRPr>
          </a:p>
          <a:p>
            <a:pPr algn="ctr"/>
            <a:r>
              <a:rPr lang="ru-RU" sz="1600" b="1" dirty="0">
                <a:latin typeface="Times New Roman"/>
                <a:ea typeface="Batang"/>
                <a:cs typeface="Calibri"/>
              </a:rPr>
              <a:t>(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the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field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of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defence</a:t>
            </a:r>
            <a:r>
              <a:rPr lang="ru-RU" sz="1600" dirty="0">
                <a:latin typeface="Times New Roman"/>
                <a:ea typeface="+mn-lt"/>
                <a:cs typeface="+mn-lt"/>
              </a:rPr>
              <a:t>)</a:t>
            </a:r>
            <a:endParaRPr lang="ru-RU" sz="1600" b="1" dirty="0">
              <a:latin typeface="Times New Roman"/>
              <a:ea typeface="Batang"/>
              <a:cs typeface="Calibri"/>
            </a:endParaRPr>
          </a:p>
          <a:p>
            <a:pPr algn="ctr"/>
            <a:endParaRPr lang="ru-RU" sz="1600" b="1" dirty="0">
              <a:latin typeface="Times New Roman"/>
              <a:ea typeface="Batang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33807A-4E71-6718-2061-67B2FDF1706F}"/>
              </a:ext>
            </a:extLst>
          </p:cNvPr>
          <p:cNvSpPr txBox="1"/>
          <p:nvPr/>
        </p:nvSpPr>
        <p:spPr>
          <a:xfrm>
            <a:off x="232317" y="4098072"/>
            <a:ext cx="41092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err="1">
                <a:latin typeface="Times New Roman"/>
                <a:ea typeface="+mn-lt"/>
                <a:cs typeface="+mn-lt"/>
              </a:rPr>
              <a:t>Фізика</a:t>
            </a:r>
            <a:r>
              <a:rPr lang="ru-RU" sz="1600" b="1" dirty="0">
                <a:latin typeface="Times New Roman"/>
                <a:ea typeface="+mn-lt"/>
                <a:cs typeface="+mn-lt"/>
              </a:rPr>
              <a:t> та Математика</a:t>
            </a:r>
          </a:p>
          <a:p>
            <a:pPr algn="ctr"/>
            <a:r>
              <a:rPr lang="ru-RU" sz="1600" dirty="0">
                <a:latin typeface="Times New Roman"/>
                <a:cs typeface="Calibri"/>
              </a:rPr>
              <a:t>(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mathematics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and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physics</a:t>
            </a:r>
            <a:r>
              <a:rPr lang="ru-RU" sz="1600" dirty="0">
                <a:latin typeface="Times New Roman"/>
                <a:ea typeface="+mn-lt"/>
                <a:cs typeface="+mn-lt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93CCA3-2E9F-5E6D-97AD-BD2A55BA749B}"/>
              </a:ext>
            </a:extLst>
          </p:cNvPr>
          <p:cNvSpPr txBox="1"/>
          <p:nvPr/>
        </p:nvSpPr>
        <p:spPr>
          <a:xfrm>
            <a:off x="185853" y="4795023"/>
            <a:ext cx="41092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err="1">
                <a:latin typeface="Times New Roman"/>
                <a:ea typeface="+mn-lt"/>
                <a:cs typeface="+mn-lt"/>
              </a:rPr>
              <a:t>Літакобудування</a:t>
            </a:r>
            <a:endParaRPr lang="ru-RU" sz="1600" b="1">
              <a:latin typeface="Times New Roman"/>
              <a:ea typeface="+mn-lt"/>
              <a:cs typeface="+mn-lt"/>
            </a:endParaRPr>
          </a:p>
          <a:p>
            <a:pPr algn="ctr"/>
            <a:r>
              <a:rPr lang="ru-RU" sz="1600" dirty="0">
                <a:latin typeface="Times New Roman"/>
                <a:cs typeface="Calibri"/>
              </a:rPr>
              <a:t>(</a:t>
            </a:r>
            <a:r>
              <a:rPr lang="ru-RU" sz="1600" dirty="0" err="1">
                <a:latin typeface="Times New Roman"/>
                <a:cs typeface="Calibri"/>
              </a:rPr>
              <a:t>aircraft</a:t>
            </a:r>
            <a:r>
              <a:rPr lang="ru-RU" sz="1600" dirty="0">
                <a:latin typeface="Times New Roman"/>
                <a:cs typeface="Calibri"/>
              </a:rPr>
              <a:t> </a:t>
            </a:r>
            <a:r>
              <a:rPr lang="ru-RU" sz="1600" dirty="0" err="1">
                <a:latin typeface="Times New Roman"/>
                <a:cs typeface="Calibri"/>
              </a:rPr>
              <a:t>construction</a:t>
            </a:r>
            <a:r>
              <a:rPr lang="ru-RU" sz="1600" dirty="0">
                <a:latin typeface="Times New Roman"/>
                <a:cs typeface="Calibri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AC5615-90F2-A337-4E20-69B1E224DDBF}"/>
              </a:ext>
            </a:extLst>
          </p:cNvPr>
          <p:cNvSpPr txBox="1"/>
          <p:nvPr/>
        </p:nvSpPr>
        <p:spPr>
          <a:xfrm>
            <a:off x="148682" y="5473389"/>
            <a:ext cx="41092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err="1">
                <a:latin typeface="Times New Roman"/>
                <a:ea typeface="+mn-lt"/>
                <a:cs typeface="+mn-lt"/>
              </a:rPr>
              <a:t>Нафтова</a:t>
            </a:r>
            <a:r>
              <a:rPr lang="ru-RU" sz="1600" b="1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b="1" dirty="0" err="1">
                <a:latin typeface="Times New Roman"/>
                <a:ea typeface="+mn-lt"/>
                <a:cs typeface="+mn-lt"/>
              </a:rPr>
              <a:t>галузь</a:t>
            </a:r>
            <a:endParaRPr lang="ru-RU" sz="1600" b="1">
              <a:latin typeface="Times New Roman"/>
              <a:ea typeface="+mn-lt"/>
              <a:cs typeface="+mn-lt"/>
            </a:endParaRPr>
          </a:p>
          <a:p>
            <a:pPr algn="ctr"/>
            <a:r>
              <a:rPr lang="ru-RU" sz="1600" dirty="0">
                <a:latin typeface="Times New Roman"/>
                <a:cs typeface="Calibri"/>
              </a:rPr>
              <a:t>(</a:t>
            </a:r>
            <a:r>
              <a:rPr lang="ru-RU" sz="1600" dirty="0" err="1">
                <a:latin typeface="Times New Roman"/>
                <a:cs typeface="Calibri"/>
              </a:rPr>
              <a:t>oil</a:t>
            </a:r>
            <a:r>
              <a:rPr lang="ru-RU" sz="1600" dirty="0">
                <a:latin typeface="Times New Roman"/>
                <a:cs typeface="Calibri"/>
              </a:rPr>
              <a:t> </a:t>
            </a:r>
            <a:r>
              <a:rPr lang="ru-RU" sz="1600" dirty="0" err="1">
                <a:latin typeface="Times New Roman"/>
                <a:cs typeface="Calibri"/>
              </a:rPr>
              <a:t>industry</a:t>
            </a:r>
            <a:r>
              <a:rPr lang="ru-RU" sz="1600" dirty="0">
                <a:latin typeface="Times New Roman"/>
                <a:cs typeface="Calibri"/>
              </a:rPr>
              <a:t>)</a:t>
            </a:r>
            <a:endParaRPr lang="ru-RU" sz="1600" b="1">
              <a:latin typeface="Times New Roman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1369CC-0058-8F54-B394-22359669BA5E}"/>
              </a:ext>
            </a:extLst>
          </p:cNvPr>
          <p:cNvSpPr txBox="1"/>
          <p:nvPr/>
        </p:nvSpPr>
        <p:spPr>
          <a:xfrm>
            <a:off x="148684" y="6142463"/>
            <a:ext cx="41092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err="1">
                <a:latin typeface="Times New Roman"/>
                <a:ea typeface="+mn-lt"/>
                <a:cs typeface="+mn-lt"/>
              </a:rPr>
              <a:t>Кораблебудування</a:t>
            </a:r>
            <a:r>
              <a:rPr lang="ru-RU" sz="1600" b="1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b="1" dirty="0" err="1">
                <a:latin typeface="Times New Roman"/>
                <a:ea typeface="+mn-lt"/>
                <a:cs typeface="+mn-lt"/>
              </a:rPr>
              <a:t>тощо</a:t>
            </a:r>
            <a:endParaRPr lang="ru-RU" sz="1600" b="1">
              <a:latin typeface="Times New Roman"/>
              <a:ea typeface="+mn-lt"/>
              <a:cs typeface="+mn-lt"/>
            </a:endParaRPr>
          </a:p>
          <a:p>
            <a:pPr algn="ctr"/>
            <a:r>
              <a:rPr lang="ru-RU" sz="1600" dirty="0">
                <a:latin typeface="Times New Roman"/>
                <a:ea typeface="+mn-lt"/>
                <a:cs typeface="+mn-lt"/>
              </a:rPr>
              <a:t>(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shipbuilding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</a:t>
            </a:r>
            <a:r>
              <a:rPr lang="ru-RU" sz="1600" dirty="0" err="1">
                <a:latin typeface="Times New Roman"/>
                <a:ea typeface="+mn-lt"/>
                <a:cs typeface="+mn-lt"/>
              </a:rPr>
              <a:t>industry</a:t>
            </a:r>
            <a:r>
              <a:rPr lang="ru-RU" sz="1600" dirty="0">
                <a:latin typeface="Times New Roman"/>
                <a:ea typeface="+mn-lt"/>
                <a:cs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578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0EA1C-37A3-437B-A3CB-8E7786495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8337"/>
            <a:ext cx="11209421" cy="58927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/>
                <a:cs typeface="Times New Roman"/>
              </a:rPr>
              <a:t>Розшифрування</a:t>
            </a:r>
            <a:r>
              <a:rPr lang="en-US" sz="3600" b="1" dirty="0">
                <a:latin typeface="Times New Roman"/>
                <a:cs typeface="Times New Roman"/>
              </a:rPr>
              <a:t> </a:t>
            </a:r>
            <a:r>
              <a:rPr lang="en-US" sz="3600" b="1" dirty="0" err="1">
                <a:latin typeface="Times New Roman"/>
                <a:cs typeface="Times New Roman"/>
              </a:rPr>
              <a:t>та</a:t>
            </a:r>
            <a:r>
              <a:rPr lang="en-US" sz="3600" b="1" dirty="0"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cs typeface="Times New Roman"/>
              </a:rPr>
              <a:t>переклад</a:t>
            </a:r>
            <a:r>
              <a:rPr lang="en-US" sz="3600" b="1" dirty="0"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cs typeface="Times New Roman"/>
              </a:rPr>
              <a:t>абревіатур</a:t>
            </a:r>
            <a:br>
              <a:rPr lang="en-US" sz="3600" b="1" dirty="0">
                <a:latin typeface="Times New Roman"/>
                <a:cs typeface="Times New Roman"/>
              </a:rPr>
            </a:br>
            <a:r>
              <a:rPr lang="en-US" sz="2800" b="1" dirty="0">
                <a:latin typeface="Times New Roman"/>
                <a:cs typeface="Times New Roman"/>
              </a:rPr>
              <a:t>CCP</a:t>
            </a:r>
            <a:r>
              <a:rPr lang="en-US" sz="2800" dirty="0">
                <a:latin typeface="Times New Roman"/>
                <a:cs typeface="Times New Roman"/>
              </a:rPr>
              <a:t>, Critical control point - </a:t>
            </a:r>
            <a:r>
              <a:rPr lang="en-US" sz="2800" b="1" dirty="0">
                <a:latin typeface="Times New Roman"/>
                <a:cs typeface="Times New Roman"/>
              </a:rPr>
              <a:t>ККТ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Критична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контрольна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точка</a:t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2800" b="1" dirty="0">
                <a:latin typeface="Times New Roman"/>
                <a:cs typeface="Times New Roman"/>
              </a:rPr>
              <a:t>HARA</a:t>
            </a:r>
            <a:r>
              <a:rPr lang="en-US" sz="2800" dirty="0">
                <a:latin typeface="Times New Roman"/>
                <a:cs typeface="Times New Roman"/>
              </a:rPr>
              <a:t>, hazard analysis and risk assessment - </a:t>
            </a:r>
            <a:r>
              <a:rPr lang="en-US" sz="2800" dirty="0" err="1">
                <a:latin typeface="Times New Roman"/>
                <a:cs typeface="Times New Roman"/>
              </a:rPr>
              <a:t>аналіз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небезпек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та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оцінки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ризиків</a:t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2800" b="1" dirty="0">
                <a:latin typeface="Times New Roman"/>
                <a:cs typeface="Times New Roman"/>
              </a:rPr>
              <a:t>DD</a:t>
            </a:r>
            <a:r>
              <a:rPr lang="en-US" sz="2800" dirty="0">
                <a:latin typeface="Times New Roman"/>
                <a:cs typeface="Times New Roman"/>
              </a:rPr>
              <a:t>, double-disc system - </a:t>
            </a:r>
            <a:r>
              <a:rPr lang="uk-UA" sz="2800" dirty="0">
                <a:latin typeface="Times New Roman"/>
                <a:cs typeface="Times New Roman"/>
              </a:rPr>
              <a:t>д</a:t>
            </a:r>
            <a:r>
              <a:rPr lang="en-US" sz="2800" dirty="0" err="1">
                <a:latin typeface="Times New Roman"/>
                <a:cs typeface="Times New Roman"/>
              </a:rPr>
              <a:t>водискова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система</a:t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2800" b="1" dirty="0">
                <a:latin typeface="Times New Roman"/>
                <a:cs typeface="Times New Roman"/>
              </a:rPr>
              <a:t>LDPE</a:t>
            </a:r>
            <a:r>
              <a:rPr lang="en-US" sz="2800" dirty="0">
                <a:latin typeface="Times New Roman"/>
                <a:cs typeface="Times New Roman"/>
              </a:rPr>
              <a:t>, low-density polyethylene - </a:t>
            </a:r>
            <a:r>
              <a:rPr lang="en-US" sz="2800" dirty="0" err="1">
                <a:latin typeface="Times New Roman"/>
                <a:cs typeface="Times New Roman"/>
              </a:rPr>
              <a:t>поліетилен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низької</a:t>
            </a:r>
            <a:r>
              <a:rPr lang="en-US" sz="2800" dirty="0">
                <a:latin typeface="Times New Roman"/>
                <a:cs typeface="Times New Roman"/>
              </a:rPr>
              <a:t> </a:t>
            </a:r>
            <a:r>
              <a:rPr lang="en-US" sz="2800" dirty="0" err="1">
                <a:latin typeface="Times New Roman"/>
                <a:cs typeface="Times New Roman"/>
              </a:rPr>
              <a:t>густини</a:t>
            </a:r>
            <a:br>
              <a:rPr lang="en-US" dirty="0">
                <a:latin typeface="Times New Roman"/>
              </a:rPr>
            </a:br>
            <a:r>
              <a:rPr lang="en-US" sz="2800" b="1" dirty="0">
                <a:latin typeface="Times New Roman"/>
                <a:cs typeface="Times New Roman"/>
              </a:rPr>
              <a:t>HDPE</a:t>
            </a:r>
            <a:r>
              <a:rPr lang="en-US" sz="2800" dirty="0">
                <a:latin typeface="Times New Roman"/>
                <a:cs typeface="Times New Roman"/>
              </a:rPr>
              <a:t>, high-density polyethylene - </a:t>
            </a:r>
            <a:r>
              <a:rPr lang="en-US" sz="2800" dirty="0" err="1">
                <a:latin typeface="Times New Roman"/>
                <a:cs typeface="Times New Roman"/>
              </a:rPr>
              <a:t>поліетилен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високої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густини</a:t>
            </a:r>
            <a:br>
              <a:rPr lang="en-US" dirty="0">
                <a:latin typeface="Times New Roman"/>
              </a:rPr>
            </a:br>
            <a:r>
              <a:rPr lang="en-US" sz="2800" b="1" dirty="0">
                <a:latin typeface="Times New Roman"/>
                <a:cs typeface="Times New Roman"/>
              </a:rPr>
              <a:t>MFI</a:t>
            </a:r>
            <a:r>
              <a:rPr lang="en-US" sz="2800" dirty="0">
                <a:latin typeface="Times New Roman"/>
                <a:cs typeface="Times New Roman"/>
              </a:rPr>
              <a:t>, the melt flow index - </a:t>
            </a:r>
            <a:r>
              <a:rPr lang="uk-UA" sz="2800" dirty="0">
                <a:latin typeface="Times New Roman"/>
                <a:cs typeface="Times New Roman"/>
              </a:rPr>
              <a:t>і</a:t>
            </a:r>
            <a:r>
              <a:rPr lang="en-US" sz="2800" dirty="0" err="1">
                <a:latin typeface="Times New Roman"/>
                <a:cs typeface="Times New Roman"/>
              </a:rPr>
              <a:t>ндекс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потоку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розплаку</a:t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2800" b="1" dirty="0">
                <a:latin typeface="Times New Roman"/>
                <a:cs typeface="Times New Roman"/>
              </a:rPr>
              <a:t>PC</a:t>
            </a:r>
            <a:r>
              <a:rPr lang="en-US" sz="2800" dirty="0">
                <a:latin typeface="Times New Roman"/>
                <a:cs typeface="Times New Roman"/>
              </a:rPr>
              <a:t>, polycarbonate - </a:t>
            </a:r>
            <a:r>
              <a:rPr lang="en-US" sz="2800" dirty="0" err="1">
                <a:latin typeface="Times New Roman"/>
                <a:cs typeface="Times New Roman"/>
              </a:rPr>
              <a:t>полікарбонат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726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A85D90-B63F-1F20-41F9-388FE96CF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907" r="-2" b="8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8B69020-9BC3-8E5F-5656-1C96C3B75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841726"/>
              </p:ext>
            </p:extLst>
          </p:nvPr>
        </p:nvGraphicFramePr>
        <p:xfrm>
          <a:off x="866078" y="18442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6" name="TextBox 165">
            <a:extLst>
              <a:ext uri="{FF2B5EF4-FFF2-40B4-BE49-F238E27FC236}">
                <a16:creationId xmlns:a16="http://schemas.microsoft.com/office/drawing/2014/main" id="{19D59767-DC96-8AFD-E187-73915FEEDAA0}"/>
              </a:ext>
            </a:extLst>
          </p:cNvPr>
          <p:cNvSpPr txBox="1"/>
          <p:nvPr/>
        </p:nvSpPr>
        <p:spPr>
          <a:xfrm>
            <a:off x="1245221" y="669074"/>
            <a:ext cx="98521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ea typeface="Calibri"/>
                <a:cs typeface="Calibri"/>
              </a:rPr>
              <a:t>Переклад </a:t>
            </a:r>
            <a:r>
              <a:rPr lang="ru-RU" sz="2800" b="1" dirty="0" err="1">
                <a:ea typeface="Calibri"/>
                <a:cs typeface="Calibri"/>
              </a:rPr>
              <a:t>спеціальних</a:t>
            </a:r>
            <a:r>
              <a:rPr lang="ru-RU" sz="2800" b="1" dirty="0">
                <a:ea typeface="Calibri"/>
                <a:cs typeface="Calibri"/>
              </a:rPr>
              <a:t> </a:t>
            </a:r>
            <a:r>
              <a:rPr lang="ru-RU" sz="2800" b="1" dirty="0" err="1">
                <a:ea typeface="Calibri"/>
                <a:cs typeface="Calibri"/>
              </a:rPr>
              <a:t>технічних</a:t>
            </a:r>
            <a:r>
              <a:rPr lang="ru-RU" sz="2800" b="1" dirty="0">
                <a:ea typeface="Calibri"/>
                <a:cs typeface="Calibri"/>
              </a:rPr>
              <a:t> </a:t>
            </a:r>
            <a:r>
              <a:rPr lang="ru-RU" sz="2800" b="1" dirty="0" err="1">
                <a:ea typeface="Calibri"/>
                <a:cs typeface="Calibri"/>
              </a:rPr>
              <a:t>термінів</a:t>
            </a:r>
            <a:r>
              <a:rPr lang="ru-RU" sz="2800" b="1" dirty="0">
                <a:ea typeface="Calibri"/>
                <a:cs typeface="Calibri"/>
              </a:rPr>
              <a:t> та </a:t>
            </a:r>
            <a:r>
              <a:rPr lang="ru-RU" sz="2800" b="1" dirty="0" err="1">
                <a:ea typeface="Calibri"/>
                <a:cs typeface="Calibri"/>
              </a:rPr>
              <a:t>словосполучень</a:t>
            </a:r>
            <a:r>
              <a:rPr lang="ru-RU" sz="2800" b="1" dirty="0">
                <a:ea typeface="Calibri"/>
                <a:cs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50476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B69587-C5E5-247F-30A5-91125EF29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39"/>
            <a:ext cx="10817524" cy="61485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uk" sz="3200" dirty="0">
                <a:latin typeface="Times New Roman"/>
                <a:ea typeface="+mn-lt"/>
                <a:cs typeface="+mn-lt"/>
              </a:rPr>
              <a:t>Оцінювання – </a:t>
            </a:r>
            <a:r>
              <a:rPr lang="en-US" sz="3200" dirty="0">
                <a:latin typeface="Times New Roman"/>
                <a:ea typeface="+mn-lt"/>
                <a:cs typeface="+mn-lt"/>
              </a:rPr>
              <a:t>appraisal</a:t>
            </a:r>
            <a:endParaRPr lang="ru-RU" sz="3200" dirty="0">
              <a:latin typeface="Times New Roman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uk" sz="3200" dirty="0">
                <a:latin typeface="Times New Roman"/>
                <a:ea typeface="+mn-lt"/>
                <a:cs typeface="+mn-lt"/>
              </a:rPr>
              <a:t>Оцінка навичок </a:t>
            </a:r>
            <a:r>
              <a:rPr lang="en-US" sz="3200" dirty="0">
                <a:latin typeface="Times New Roman"/>
                <a:ea typeface="+mn-lt"/>
                <a:cs typeface="+mn-lt"/>
              </a:rPr>
              <a:t>– skill assessment </a:t>
            </a:r>
            <a:endParaRPr lang="ru-RU" sz="3200" dirty="0">
              <a:latin typeface="Times New Roman"/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uk" sz="3200" dirty="0">
                <a:latin typeface="Times New Roman"/>
                <a:ea typeface="+mn-lt"/>
                <a:cs typeface="+mn-lt"/>
              </a:rPr>
              <a:t>Стажування – </a:t>
            </a:r>
            <a:r>
              <a:rPr lang="en-US" sz="3200" dirty="0">
                <a:latin typeface="Times New Roman"/>
                <a:ea typeface="+mn-lt"/>
                <a:cs typeface="+mn-lt"/>
              </a:rPr>
              <a:t>traineeship</a:t>
            </a:r>
            <a:endParaRPr lang="en-US" sz="32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uk" sz="3200" dirty="0">
                <a:latin typeface="Times New Roman"/>
                <a:ea typeface="+mn-lt"/>
                <a:cs typeface="+mn-lt"/>
              </a:rPr>
              <a:t>Використання персоналу – </a:t>
            </a:r>
            <a:r>
              <a:rPr lang="en-US" sz="3200" dirty="0">
                <a:latin typeface="Times New Roman"/>
                <a:ea typeface="+mn-lt"/>
                <a:cs typeface="+mn-lt"/>
              </a:rPr>
              <a:t>staff management</a:t>
            </a:r>
            <a:endParaRPr lang="en-US" sz="32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uk" sz="3200" dirty="0">
                <a:latin typeface="Times New Roman"/>
                <a:ea typeface="+mn-lt"/>
                <a:cs typeface="+mn-lt"/>
              </a:rPr>
              <a:t>Уточнення – </a:t>
            </a:r>
            <a:r>
              <a:rPr lang="en-US" sz="3200" dirty="0">
                <a:latin typeface="Times New Roman"/>
                <a:ea typeface="+mn-lt"/>
                <a:cs typeface="+mn-lt"/>
              </a:rPr>
              <a:t>clarifying</a:t>
            </a:r>
            <a:endParaRPr lang="en-US" sz="3200" dirty="0">
              <a:latin typeface="Times New Roman"/>
              <a:cs typeface="Calibri"/>
            </a:endParaRPr>
          </a:p>
          <a:p>
            <a:pPr marL="0" indent="0" algn="just">
              <a:buNone/>
            </a:pPr>
            <a:r>
              <a:rPr lang="uk" sz="3200" dirty="0">
                <a:latin typeface="Times New Roman"/>
                <a:ea typeface="+mn-lt"/>
                <a:cs typeface="+mn-lt"/>
              </a:rPr>
              <a:t>Бальна оцінки чинників – </a:t>
            </a:r>
            <a:r>
              <a:rPr lang="en-US" sz="3200" dirty="0">
                <a:latin typeface="Times New Roman"/>
                <a:ea typeface="+mn-lt"/>
                <a:cs typeface="+mn-lt"/>
              </a:rPr>
              <a:t>“score estimate” of the factors</a:t>
            </a:r>
            <a:endParaRPr lang="en-US" sz="32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uk" sz="3200" dirty="0">
                <a:latin typeface="Times New Roman"/>
                <a:ea typeface="+mn-lt"/>
                <a:cs typeface="+mn-lt"/>
              </a:rPr>
              <a:t>Атестаційна комісія - </a:t>
            </a:r>
            <a:r>
              <a:rPr lang="en-US" sz="3200" dirty="0">
                <a:latin typeface="Times New Roman"/>
                <a:ea typeface="+mn-lt"/>
                <a:cs typeface="+mn-lt"/>
              </a:rPr>
              <a:t>Certification Commission</a:t>
            </a:r>
            <a:endParaRPr lang="en-US" sz="32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uk" sz="3200" dirty="0">
                <a:latin typeface="Times New Roman"/>
                <a:ea typeface="+mn-lt"/>
                <a:cs typeface="+mn-lt"/>
              </a:rPr>
              <a:t>Кадрова служба – </a:t>
            </a:r>
            <a:r>
              <a:rPr lang="en-US" sz="3200" dirty="0">
                <a:latin typeface="Times New Roman"/>
                <a:ea typeface="+mn-lt"/>
                <a:cs typeface="+mn-lt"/>
              </a:rPr>
              <a:t>human resources staff</a:t>
            </a:r>
            <a:endParaRPr lang="en-US" sz="32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uk" sz="3200" dirty="0">
                <a:latin typeface="Times New Roman"/>
                <a:ea typeface="+mn-lt"/>
                <a:cs typeface="+mn-lt"/>
              </a:rPr>
              <a:t>Відзив-характеристика (свідчення) – </a:t>
            </a:r>
            <a:r>
              <a:rPr lang="en-US" sz="3200" dirty="0">
                <a:latin typeface="Times New Roman"/>
                <a:ea typeface="+mn-lt"/>
                <a:cs typeface="+mn-lt"/>
              </a:rPr>
              <a:t>testimonial </a:t>
            </a:r>
            <a:endParaRPr lang="en-US" sz="32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uk" sz="3200" dirty="0">
                <a:latin typeface="Times New Roman"/>
                <a:ea typeface="+mn-lt"/>
                <a:cs typeface="+mn-lt"/>
              </a:rPr>
              <a:t>Управлінські – </a:t>
            </a:r>
            <a:r>
              <a:rPr lang="en-US" sz="3200" dirty="0">
                <a:latin typeface="Times New Roman"/>
                <a:ea typeface="+mn-lt"/>
                <a:cs typeface="+mn-lt"/>
              </a:rPr>
              <a:t>managerial</a:t>
            </a:r>
            <a:endParaRPr lang="en-US" sz="32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dirty="0">
              <a:ea typeface="Calibri" panose="020F0502020204030204"/>
              <a:cs typeface="Calibri"/>
            </a:endParaRPr>
          </a:p>
          <a:p>
            <a:pPr marL="0" indent="0" algn="just">
              <a:buNone/>
            </a:pPr>
            <a:endParaRPr lang="en-US" dirty="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33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1F3E1-C390-EB5F-27EF-664EED6B1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1955"/>
            <a:ext cx="11133826" cy="6785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err="1">
                <a:ea typeface="+mj-lt"/>
                <a:cs typeface="+mj-lt"/>
              </a:rPr>
              <a:t>Граматичні</a:t>
            </a:r>
            <a:r>
              <a:rPr lang="ru-RU" sz="3600" b="1" dirty="0">
                <a:ea typeface="+mj-lt"/>
                <a:cs typeface="+mj-lt"/>
              </a:rPr>
              <a:t> </a:t>
            </a:r>
            <a:r>
              <a:rPr lang="ru-RU" sz="3600" b="1" dirty="0" err="1">
                <a:ea typeface="+mj-lt"/>
                <a:cs typeface="+mj-lt"/>
              </a:rPr>
              <a:t>труднощі</a:t>
            </a:r>
            <a:r>
              <a:rPr lang="ru-RU" sz="3600" b="1" dirty="0">
                <a:ea typeface="+mj-lt"/>
                <a:cs typeface="+mj-lt"/>
              </a:rPr>
              <a:t> </a:t>
            </a:r>
            <a:r>
              <a:rPr lang="ru-RU" sz="3600" b="1" dirty="0" err="1">
                <a:ea typeface="+mj-lt"/>
                <a:cs typeface="+mj-lt"/>
              </a:rPr>
              <a:t>під</a:t>
            </a:r>
            <a:r>
              <a:rPr lang="ru-RU" sz="3600" b="1" dirty="0">
                <a:ea typeface="+mj-lt"/>
                <a:cs typeface="+mj-lt"/>
              </a:rPr>
              <a:t> час перекладу</a:t>
            </a:r>
            <a:endParaRPr lang="ru-RU" sz="3600" dirty="0">
              <a:ea typeface="+mj-lt"/>
              <a:cs typeface="+mj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EF5763-8B24-A8B7-9A9C-A2A210131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33540"/>
            <a:ext cx="5459711" cy="12839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1800" b="0" dirty="0">
                <a:ea typeface="+mn-lt"/>
                <a:cs typeface="+mn-lt"/>
              </a:rPr>
              <a:t>It is good practice to allocate new </a:t>
            </a:r>
            <a:r>
              <a:rPr lang="en-US" sz="1800" dirty="0">
                <a:ea typeface="+mn-lt"/>
                <a:cs typeface="+mn-lt"/>
              </a:rPr>
              <a:t>job codes</a:t>
            </a:r>
            <a:r>
              <a:rPr lang="en-US" sz="1800" b="0" dirty="0">
                <a:ea typeface="+mn-lt"/>
                <a:cs typeface="+mn-lt"/>
              </a:rPr>
              <a:t> to packs where artwork has been adjusted to avoid misprinting or the use of incorrect or out-of-date printing media.</a:t>
            </a:r>
            <a:endParaRPr lang="ru-RU" sz="1800" dirty="0"/>
          </a:p>
          <a:p>
            <a:endParaRPr lang="ru-RU" sz="1800" dirty="0">
              <a:ea typeface="Calibri"/>
              <a:cs typeface="Calibri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EFE8E-4ED3-7402-EDD3-2EBBACBAF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770" y="2684073"/>
            <a:ext cx="11250962" cy="9464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>
                <a:cs typeface="Calibri" panose="020F0502020204030204"/>
              </a:rPr>
              <a:t>Перестановка. </a:t>
            </a:r>
            <a:r>
              <a:rPr lang="ru-RU" sz="2000" dirty="0" err="1">
                <a:cs typeface="Calibri" panose="020F0502020204030204"/>
              </a:rPr>
              <a:t>Додавання</a:t>
            </a:r>
            <a:r>
              <a:rPr lang="ru-RU" sz="2000" dirty="0">
                <a:cs typeface="Calibri" panose="020F0502020204030204"/>
              </a:rPr>
              <a:t>. </a:t>
            </a:r>
            <a:r>
              <a:rPr lang="ru-RU" sz="2000" dirty="0" err="1">
                <a:cs typeface="Calibri" panose="020F0502020204030204"/>
              </a:rPr>
              <a:t>Описовий</a:t>
            </a:r>
            <a:r>
              <a:rPr lang="ru-RU" sz="2000" dirty="0">
                <a:cs typeface="Calibri" panose="020F0502020204030204"/>
              </a:rPr>
              <a:t> переклад.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6DBF6E-0800-DD18-6661-30EF643E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5369" y="933540"/>
            <a:ext cx="5528245" cy="12839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" sz="1800" b="0" dirty="0">
                <a:ea typeface="+mn-lt"/>
                <a:cs typeface="+mn-lt"/>
              </a:rPr>
              <a:t>Щоб уникнути неправильного друку або використання некоректних або застарілих матеріалів, рекомендується вказувати нові коди завдань </a:t>
            </a:r>
            <a:r>
              <a:rPr lang="uk" sz="1800" dirty="0">
                <a:ea typeface="+mn-lt"/>
                <a:cs typeface="+mn-lt"/>
              </a:rPr>
              <a:t>– коди</a:t>
            </a:r>
            <a:r>
              <a:rPr lang="uk" sz="1800" b="0" dirty="0">
                <a:ea typeface="+mn-lt"/>
                <a:cs typeface="+mn-lt"/>
              </a:rPr>
              <a:t>-</a:t>
            </a:r>
            <a:r>
              <a:rPr lang="uk" sz="1800" dirty="0">
                <a:ea typeface="+mn-lt"/>
                <a:cs typeface="+mn-lt"/>
              </a:rPr>
              <a:t>ідентифікатори </a:t>
            </a:r>
            <a:r>
              <a:rPr lang="uk" sz="1800" b="0" dirty="0">
                <a:ea typeface="+mn-lt"/>
                <a:cs typeface="+mn-lt"/>
              </a:rPr>
              <a:t>продукту на упаковці, де ілюстрація була змінена.</a:t>
            </a:r>
            <a:endParaRPr 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30A90-48BC-7383-F11F-71446A699CF8}"/>
              </a:ext>
            </a:extLst>
          </p:cNvPr>
          <p:cNvSpPr txBox="1"/>
          <p:nvPr/>
        </p:nvSpPr>
        <p:spPr>
          <a:xfrm>
            <a:off x="954988" y="3633048"/>
            <a:ext cx="5345502" cy="21537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CEC7B8-E84B-A8C3-A170-F9C887E1AEBA}"/>
              </a:ext>
            </a:extLst>
          </p:cNvPr>
          <p:cNvSpPr txBox="1"/>
          <p:nvPr/>
        </p:nvSpPr>
        <p:spPr>
          <a:xfrm>
            <a:off x="883100" y="3963726"/>
            <a:ext cx="556116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A bill of materials is simply a list of those items that will be used to manufacture or convert a packaging material. It will typically list all raw materials, adhesives, inks, varnishes or other materials that comprise the final piece of packaging.</a:t>
            </a:r>
            <a:endParaRPr lang="ru-RU">
              <a:ea typeface="+mn-lt"/>
              <a:cs typeface="+mn-lt"/>
            </a:endParaRPr>
          </a:p>
          <a:p>
            <a:pPr algn="l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9A795-AF70-537D-41CC-7D9F27BF4AED}"/>
              </a:ext>
            </a:extLst>
          </p:cNvPr>
          <p:cNvSpPr txBox="1"/>
          <p:nvPr/>
        </p:nvSpPr>
        <p:spPr>
          <a:xfrm>
            <a:off x="6796066" y="3960685"/>
            <a:ext cx="5201727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" dirty="0">
                <a:ea typeface="+mn-lt"/>
                <a:cs typeface="+mn-lt"/>
              </a:rPr>
              <a:t>Список матеріалів - це список тих, чи інших предметів який зазвичай включає всю сировину, клей, фарбу, лак або інші матеріали, необхідні для виготовлення або перетворення пакувального матеріалу на його остаточну форму.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E404B-076F-E06F-6C76-9EA0BA7808EA}"/>
              </a:ext>
            </a:extLst>
          </p:cNvPr>
          <p:cNvSpPr txBox="1"/>
          <p:nvPr/>
        </p:nvSpPr>
        <p:spPr>
          <a:xfrm>
            <a:off x="780524" y="6215719"/>
            <a:ext cx="78471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+mn-lt"/>
                <a:cs typeface="+mn-lt"/>
              </a:rPr>
              <a:t>Інтеграція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Вилучення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Заміна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числа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іменника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Перестановка</a:t>
            </a:r>
            <a:r>
              <a:rPr lang="en-US" dirty="0">
                <a:ea typeface="+mn-lt"/>
                <a:cs typeface="+mn-lt"/>
              </a:rPr>
              <a:t>.</a:t>
            </a:r>
            <a:endParaRPr lang="ru-RU" dirty="0">
              <a:ea typeface="+mn-lt"/>
              <a:cs typeface="+mn-lt"/>
            </a:endParaRPr>
          </a:p>
          <a:p>
            <a:pPr algn="l"/>
            <a:endParaRPr lang="ru-RU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27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9ECCAA8E-D462-EB4F-5CE3-11F7B1C5F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44069"/>
            <a:ext cx="5157787" cy="28942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" b="0" dirty="0" err="1">
                <a:ea typeface="+mn-lt"/>
                <a:cs typeface="+mn-lt"/>
              </a:rPr>
              <a:t>An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uneven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application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of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lacquer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could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result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in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degradation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of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the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interior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wall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of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the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can</a:t>
            </a:r>
            <a:r>
              <a:rPr lang="uk" b="0" dirty="0">
                <a:ea typeface="+mn-lt"/>
                <a:cs typeface="+mn-lt"/>
              </a:rPr>
              <a:t>, </a:t>
            </a:r>
            <a:r>
              <a:rPr lang="uk" b="0" dirty="0" err="1">
                <a:ea typeface="+mn-lt"/>
                <a:cs typeface="+mn-lt"/>
              </a:rPr>
              <a:t>leading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to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an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unacceptable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change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in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the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organoleptic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characteristics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of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the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beverage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and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the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can’s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subsequent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failure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in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the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supply</a:t>
            </a:r>
            <a:r>
              <a:rPr lang="uk" b="0" dirty="0">
                <a:ea typeface="+mn-lt"/>
                <a:cs typeface="+mn-lt"/>
              </a:rPr>
              <a:t> </a:t>
            </a:r>
            <a:r>
              <a:rPr lang="uk" b="0" dirty="0" err="1">
                <a:ea typeface="+mn-lt"/>
                <a:cs typeface="+mn-lt"/>
              </a:rPr>
              <a:t>chain</a:t>
            </a:r>
            <a:r>
              <a:rPr lang="uk" b="0" dirty="0">
                <a:ea typeface="+mn-lt"/>
                <a:cs typeface="+mn-lt"/>
              </a:rPr>
              <a:t>.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F9B34B-019C-CF26-B236-0A125D71C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2279" y="3827791"/>
            <a:ext cx="5157787" cy="1513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 err="1">
                <a:ea typeface="+mn-lt"/>
                <a:cs typeface="+mn-lt"/>
              </a:rPr>
              <a:t>Граматичні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трансформації</a:t>
            </a:r>
            <a:r>
              <a:rPr lang="ru-RU" dirty="0">
                <a:ea typeface="+mn-lt"/>
                <a:cs typeface="+mn-lt"/>
              </a:rPr>
              <a:t>: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dirty="0" err="1">
                <a:ea typeface="+mn-lt"/>
                <a:cs typeface="+mn-lt"/>
              </a:rPr>
              <a:t>Внутрішнє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членування</a:t>
            </a:r>
            <a:r>
              <a:rPr lang="ru-RU" dirty="0">
                <a:ea typeface="+mn-lt"/>
                <a:cs typeface="+mn-lt"/>
              </a:rPr>
              <a:t>,  </a:t>
            </a:r>
            <a:r>
              <a:rPr lang="ru-RU" dirty="0" err="1">
                <a:ea typeface="+mn-lt"/>
                <a:cs typeface="+mn-lt"/>
              </a:rPr>
              <a:t>Вилучення</a:t>
            </a:r>
            <a:endParaRPr lang="en-US" dirty="0" err="1">
              <a:ea typeface="+mn-lt"/>
              <a:cs typeface="+mn-lt"/>
            </a:endParaRPr>
          </a:p>
          <a:p>
            <a:pPr marL="0" indent="0">
              <a:buNone/>
            </a:pPr>
            <a:endParaRPr lang="ru-RU" dirty="0">
              <a:ea typeface="Calibri"/>
              <a:cs typeface="Calibri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7517047-0352-9064-B8F4-AB065D784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44069"/>
            <a:ext cx="5600131" cy="28942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0" dirty="0" err="1">
                <a:ea typeface="Calibri"/>
                <a:cs typeface="Calibri"/>
              </a:rPr>
              <a:t>Нерівномірне</a:t>
            </a:r>
            <a:r>
              <a:rPr lang="ru-RU" b="0" dirty="0">
                <a:ea typeface="Calibri"/>
                <a:cs typeface="Calibri"/>
              </a:rPr>
              <a:t> </a:t>
            </a:r>
            <a:r>
              <a:rPr lang="ru-RU" b="0" dirty="0" err="1">
                <a:ea typeface="Calibri"/>
                <a:cs typeface="Calibri"/>
              </a:rPr>
              <a:t>нанесення</a:t>
            </a:r>
            <a:r>
              <a:rPr lang="ru-RU" b="0" dirty="0">
                <a:ea typeface="Calibri"/>
                <a:cs typeface="Calibri"/>
              </a:rPr>
              <a:t> </a:t>
            </a:r>
            <a:r>
              <a:rPr lang="uk" b="0" dirty="0">
                <a:ea typeface="Calibri"/>
                <a:cs typeface="Calibri"/>
              </a:rPr>
              <a:t>захисного покриття</a:t>
            </a:r>
            <a:r>
              <a:rPr lang="ru-RU" b="0" dirty="0">
                <a:ea typeface="Calibri"/>
                <a:cs typeface="Calibri"/>
              </a:rPr>
              <a:t> </a:t>
            </a:r>
            <a:r>
              <a:rPr lang="ru-RU" b="0" dirty="0" err="1">
                <a:ea typeface="Calibri"/>
                <a:cs typeface="Calibri"/>
              </a:rPr>
              <a:t>може</a:t>
            </a:r>
            <a:r>
              <a:rPr lang="ru-RU" b="0" dirty="0">
                <a:ea typeface="Calibri"/>
                <a:cs typeface="Calibri"/>
              </a:rPr>
              <a:t> </a:t>
            </a:r>
            <a:r>
              <a:rPr lang="ru-RU" b="0" dirty="0" err="1">
                <a:ea typeface="Calibri"/>
                <a:cs typeface="Calibri"/>
              </a:rPr>
              <a:t>призвести</a:t>
            </a:r>
            <a:r>
              <a:rPr lang="ru-RU" b="0" dirty="0">
                <a:ea typeface="Calibri"/>
                <a:cs typeface="Calibri"/>
              </a:rPr>
              <a:t> до </a:t>
            </a:r>
            <a:r>
              <a:rPr lang="uk" b="0" dirty="0">
                <a:ea typeface="Calibri"/>
                <a:cs typeface="Calibri"/>
              </a:rPr>
              <a:t>погіршення</a:t>
            </a:r>
            <a:r>
              <a:rPr lang="ru-RU" b="0" dirty="0">
                <a:ea typeface="Calibri"/>
                <a:cs typeface="Calibri"/>
              </a:rPr>
              <a:t> </a:t>
            </a:r>
            <a:r>
              <a:rPr lang="ru-RU" b="0" dirty="0" err="1">
                <a:ea typeface="Calibri"/>
                <a:cs typeface="Calibri"/>
              </a:rPr>
              <a:t>внутрішньої</a:t>
            </a:r>
            <a:r>
              <a:rPr lang="ru-RU" b="0" dirty="0">
                <a:ea typeface="Calibri"/>
                <a:cs typeface="Calibri"/>
              </a:rPr>
              <a:t> </a:t>
            </a:r>
            <a:r>
              <a:rPr lang="ru-RU" b="0" dirty="0" err="1">
                <a:ea typeface="Calibri"/>
                <a:cs typeface="Calibri"/>
              </a:rPr>
              <a:t>стінки</a:t>
            </a:r>
            <a:r>
              <a:rPr lang="ru-RU" b="0" dirty="0">
                <a:ea typeface="Calibri"/>
                <a:cs typeface="Calibri"/>
              </a:rPr>
              <a:t> банки, </a:t>
            </a:r>
            <a:r>
              <a:rPr lang="ru-RU" dirty="0" err="1">
                <a:ea typeface="Calibri"/>
                <a:cs typeface="Calibri"/>
              </a:rPr>
              <a:t>що</a:t>
            </a:r>
            <a:r>
              <a:rPr lang="ru-RU" dirty="0">
                <a:ea typeface="Calibri"/>
                <a:cs typeface="Calibri"/>
              </a:rPr>
              <a:t> </a:t>
            </a:r>
            <a:r>
              <a:rPr lang="ru-RU" dirty="0" err="1">
                <a:ea typeface="Calibri"/>
                <a:cs typeface="Calibri"/>
              </a:rPr>
              <a:t>спричинить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uk" b="0" dirty="0">
                <a:ea typeface="Calibri"/>
                <a:cs typeface="Calibri"/>
              </a:rPr>
              <a:t>невідповідність стандартам якості та зняття банки з виробництва.</a:t>
            </a:r>
            <a:endParaRPr lang="uk" b="0" dirty="0">
              <a:ea typeface="+mn-lt"/>
              <a:cs typeface="+mn-lt"/>
            </a:endParaRPr>
          </a:p>
          <a:p>
            <a:endParaRPr lang="uk" b="0" dirty="0">
              <a:ea typeface="Calibri"/>
              <a:cs typeface="Calibri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7F871B5-C060-BDE3-1ED3-7CD8EB8BD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27791"/>
            <a:ext cx="5183188" cy="1513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 err="1">
                <a:ea typeface="+mn-lt"/>
                <a:cs typeface="+mn-lt"/>
              </a:rPr>
              <a:t>Лексичні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трансформації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dirty="0" err="1">
                <a:ea typeface="+mn-lt"/>
                <a:cs typeface="+mn-lt"/>
              </a:rPr>
              <a:t>Модуляція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ru-RU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195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764</Words>
  <Application>Microsoft Office PowerPoint</Application>
  <PresentationFormat>Широкоэкранный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Angsana New</vt:lpstr>
      <vt:lpstr>Arial</vt:lpstr>
      <vt:lpstr>Calibri</vt:lpstr>
      <vt:lpstr>Calibri Light</vt:lpstr>
      <vt:lpstr>Times New Roman</vt:lpstr>
      <vt:lpstr>Тема Office</vt:lpstr>
      <vt:lpstr>ВИРОБНИЧО-ПЕРЕКЛАДАЦЬКА ПРАКТИКА</vt:lpstr>
      <vt:lpstr>Презентация PowerPoint</vt:lpstr>
      <vt:lpstr>Презентация PowerPoint</vt:lpstr>
      <vt:lpstr>Презентация PowerPoint</vt:lpstr>
      <vt:lpstr>Розшифрування та переклад абревіатур CCP, Critical control point - ККТ, Критична контрольна точка HARA, hazard analysis and risk assessment - аналіз небезпек та оцінки ризиків DD, double-disc system - дводискова система LDPE, low-density polyethylene - поліетилен низької густини HDPE, high-density polyethylene - поліетилен високої густини MFI, the melt flow index - індекс потоку розплаку PC, polycarbonate - полікарбонат</vt:lpstr>
      <vt:lpstr>Презентация PowerPoint</vt:lpstr>
      <vt:lpstr>Презентация PowerPoint</vt:lpstr>
      <vt:lpstr>Граматичні труднощі під час перекладу</vt:lpstr>
      <vt:lpstr>Презентация PowerPoint</vt:lpstr>
      <vt:lpstr>Презентация PowerPoint</vt:lpstr>
      <vt:lpstr>Відгук і оцінка від підриємства.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numeral and its classes and structure in the contrasted languages.</dc:title>
  <dc:creator>Arsen</dc:creator>
  <cp:lastModifiedBy>Arsen</cp:lastModifiedBy>
  <cp:revision>646</cp:revision>
  <dcterms:created xsi:type="dcterms:W3CDTF">2022-06-12T16:09:14Z</dcterms:created>
  <dcterms:modified xsi:type="dcterms:W3CDTF">2023-03-12T18:30:47Z</dcterms:modified>
</cp:coreProperties>
</file>